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15.jpeg" ContentType="image/jpeg"/>
  <Override PartName="/ppt/media/image23.png" ContentType="image/png"/>
  <Override PartName="/ppt/media/image13.jpeg" ContentType="image/jpeg"/>
  <Override PartName="/ppt/media/image12.jpeg" ContentType="image/jpeg"/>
  <Override PartName="/ppt/media/image20.jpeg" ContentType="image/jpeg"/>
  <Override PartName="/ppt/media/image11.jpeg" ContentType="image/jpeg"/>
  <Override PartName="/ppt/media/image9.png" ContentType="image/png"/>
  <Override PartName="/ppt/media/image5.png" ContentType="image/png"/>
  <Override PartName="/ppt/media/image10.jpeg" ContentType="image/jpeg"/>
  <Override PartName="/ppt/media/image8.jpeg" ContentType="image/jpeg"/>
  <Override PartName="/ppt/media/image18.png" ContentType="image/png"/>
  <Override PartName="/ppt/media/image7.jpeg" ContentType="image/jpeg"/>
  <Override PartName="/ppt/media/image14.png" ContentType="image/png"/>
  <Override PartName="/ppt/media/image6.jpeg" ContentType="image/jpeg"/>
  <Override PartName="/ppt/media/image25.png" ContentType="image/png"/>
  <Override PartName="/ppt/media/image4.jpeg" ContentType="image/jpeg"/>
  <Override PartName="/ppt/media/image21.png" ContentType="image/png"/>
  <Override PartName="/ppt/media/image3.jpeg" ContentType="image/jpeg"/>
  <Override PartName="/ppt/media/image19.jpeg" ContentType="image/jpeg"/>
  <Override PartName="/ppt/media/image2.jpeg" ContentType="image/jpeg"/>
  <Override PartName="/ppt/media/image26.jpeg" ContentType="image/jpeg"/>
  <Override PartName="/ppt/media/image1.jpeg" ContentType="image/jpeg"/>
  <Override PartName="/ppt/media/image17.jpeg" ContentType="image/jpeg"/>
  <Override PartName="/ppt/media/image22.png" ContentType="image/png"/>
  <Override PartName="/ppt/media/image16.jpeg" ContentType="image/jpeg"/>
  <Override PartName="/ppt/media/image24.jpeg" ContentType="image/jpeg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_rels/slideLayout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6.xml.rels" ContentType="application/vnd.openxmlformats-package.relationships+xml"/>
  <Override PartName="/ppt/slides/_rels/slide11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4630400" cy="82296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2874320" cy="477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subTitle"/>
          </p:nvPr>
        </p:nvSpPr>
        <p:spPr>
          <a:xfrm>
            <a:off x="731520" y="329400"/>
            <a:ext cx="13164840" cy="636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2874320" cy="477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39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4" name="PlaceHolder 5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2874320" cy="477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ubTitle"/>
          </p:nvPr>
        </p:nvSpPr>
        <p:spPr>
          <a:xfrm>
            <a:off x="731520" y="329400"/>
            <a:ext cx="13164840" cy="636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39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8" name="PlaceHolder 5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2874320" cy="477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subTitle"/>
          </p:nvPr>
        </p:nvSpPr>
        <p:spPr>
          <a:xfrm>
            <a:off x="731520" y="329400"/>
            <a:ext cx="13164840" cy="636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39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731520" y="329400"/>
            <a:ext cx="13164840" cy="636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39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240"/>
          </a:xfrm>
          <a:prstGeom prst="rect">
            <a:avLst/>
          </a:prstGeom>
        </p:spPr>
        <p:txBody>
          <a:bodyPr anchor="ctr" bIns="0" lIns="0" rIns="0" tIns="0" wrap="none"/>
          <a:p>
            <a:pPr algn="ctr">
              <a:lnSpc>
                <a:spcPct val="100000"/>
              </a:lnSpc>
            </a:pPr>
            <a:r>
              <a:rPr lang="en-US"/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4840" cy="1371240"/>
          </a:xfrm>
          <a:prstGeom prst="rect">
            <a:avLst/>
          </a:prstGeom>
        </p:spPr>
        <p:txBody>
          <a:bodyPr anchor="ctr" bIns="0" lIns="0" rIns="0" tIns="0" wrap="none"/>
          <a:p>
            <a:pPr algn="ctr">
              <a:lnSpc>
                <a:spcPct val="100000"/>
              </a:lnSpc>
            </a:pPr>
            <a:r>
              <a:rPr lang="en-US"/>
              <a:t>Click to edit the title text format</a:t>
            </a:r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731520" y="329400"/>
            <a:ext cx="13164840" cy="1369080"/>
          </a:xfrm>
          <a:prstGeom prst="rect">
            <a:avLst/>
          </a:prstGeom>
        </p:spPr>
      </p:sp>
      <p:pic>
        <p:nvPicPr>
          <p:cNvPr descr="" id="13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7880" cy="8227080"/>
          </a:xfrm>
          <a:prstGeom prst="rect">
            <a:avLst/>
          </a:prstGeom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731520" y="329400"/>
            <a:ext cx="13164840" cy="1369080"/>
          </a:xfrm>
          <a:prstGeom prst="rect">
            <a:avLst/>
          </a:prstGeom>
        </p:spPr>
      </p:sp>
      <p:pic>
        <p:nvPicPr>
          <p:cNvPr descr="" id="153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7880" cy="8227080"/>
          </a:xfrm>
          <a:prstGeom prst="rect">
            <a:avLst/>
          </a:prstGeom>
        </p:spPr>
      </p:pic>
      <p:sp>
        <p:nvSpPr>
          <p:cNvPr id="154" name="CustomShape 2"/>
          <p:cNvSpPr/>
          <p:nvPr/>
        </p:nvSpPr>
        <p:spPr>
          <a:xfrm>
            <a:off x="76320" y="7981920"/>
            <a:ext cx="1674000" cy="2253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376092"/>
                </a:solidFill>
                <a:latin typeface="Ubuntu"/>
              </a:rPr>
              <a:t>Image courtesy: inc.com</a:t>
            </a:r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5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8272080" y="457200"/>
            <a:ext cx="6398280" cy="1026360"/>
          </a:xfrm>
          <a:prstGeom prst="rect">
            <a:avLst/>
          </a:prstGeom>
        </p:spPr>
      </p:pic>
      <p:pic>
        <p:nvPicPr>
          <p:cNvPr descr="" id="15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8632080" y="1734840"/>
            <a:ext cx="5331600" cy="4920480"/>
          </a:xfrm>
          <a:prstGeom prst="rect">
            <a:avLst/>
          </a:prstGeom>
        </p:spPr>
      </p:pic>
      <p:pic>
        <p:nvPicPr>
          <p:cNvPr descr="" id="157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8741880" y="6657840"/>
            <a:ext cx="5626800" cy="1350000"/>
          </a:xfrm>
          <a:prstGeom prst="rect">
            <a:avLst/>
          </a:prstGeom>
        </p:spPr>
      </p:pic>
      <p:pic>
        <p:nvPicPr>
          <p:cNvPr descr="" id="15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-457200" y="1097280"/>
            <a:ext cx="9196920" cy="5758560"/>
          </a:xfrm>
          <a:prstGeom prst="rect">
            <a:avLst/>
          </a:prstGeom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304920" y="8001000"/>
            <a:ext cx="2359800" cy="2253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bfbfbf"/>
                </a:solidFill>
                <a:latin typeface="Ubuntu"/>
              </a:rPr>
              <a:t>Image courtesy: SupporTED</a:t>
            </a:r>
            <a:endParaRPr/>
          </a:p>
        </p:txBody>
      </p:sp>
      <p:pic>
        <p:nvPicPr>
          <p:cNvPr descr="" id="160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7880" cy="8227080"/>
          </a:xfrm>
          <a:prstGeom prst="rect">
            <a:avLst/>
          </a:prstGeom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1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7880" cy="8227080"/>
          </a:xfrm>
          <a:prstGeom prst="rect">
            <a:avLst/>
          </a:prstGeom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4320" y="449280"/>
            <a:ext cx="14079960" cy="7778520"/>
          </a:xfrm>
          <a:prstGeom prst="rect">
            <a:avLst/>
          </a:prstGeom>
        </p:spPr>
      </p:pic>
    </p:spTree>
  </p:cSld>
  <p:timing>
    <p:tnLst>
      <p:par>
        <p:cTn dur="indefinite" id="10" nodeType="tmRoot" restart="never">
          <p:childTnLst>
            <p:seq>
              <p:cTn id="11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9320" cy="8411400"/>
          </a:xfrm>
          <a:prstGeom prst="rect">
            <a:avLst/>
          </a:prstGeom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38160" y="0"/>
            <a:ext cx="14666400" cy="8246160"/>
          </a:xfrm>
          <a:prstGeom prst="rect">
            <a:avLst/>
          </a:prstGeom>
        </p:spPr>
      </p:pic>
      <p:pic>
        <p:nvPicPr>
          <p:cNvPr descr="" id="165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138160" y="4663440"/>
            <a:ext cx="6490080" cy="3582720"/>
          </a:xfrm>
          <a:prstGeom prst="rect">
            <a:avLst/>
          </a:prstGeom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1277280"/>
            <a:ext cx="14629320" cy="9874440"/>
          </a:xfrm>
          <a:prstGeom prst="rect">
            <a:avLst/>
          </a:prstGeom>
        </p:spPr>
      </p:pic>
    </p:spTree>
  </p:cSld>
  <p:timing>
    <p:tnLst>
      <p:par>
        <p:cTn dur="indefinite" id="12" nodeType="tmRoot" restart="never">
          <p:childTnLst>
            <p:seq>
              <p:cTn id="13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09760" y="1968480"/>
            <a:ext cx="5992920" cy="4521960"/>
          </a:xfrm>
          <a:prstGeom prst="rect">
            <a:avLst/>
          </a:prstGeom>
        </p:spPr>
      </p:pic>
      <p:pic>
        <p:nvPicPr>
          <p:cNvPr descr="" id="16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949440" y="1956240"/>
            <a:ext cx="7496280" cy="4534200"/>
          </a:xfrm>
          <a:prstGeom prst="rect">
            <a:avLst/>
          </a:prstGeom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9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817920" y="720"/>
            <a:ext cx="12981960" cy="8227080"/>
          </a:xfrm>
          <a:prstGeom prst="rect">
            <a:avLst/>
          </a:prstGeom>
        </p:spPr>
      </p:pic>
      <p:sp>
        <p:nvSpPr>
          <p:cNvPr id="170" name="CustomShape 1"/>
          <p:cNvSpPr/>
          <p:nvPr/>
        </p:nvSpPr>
        <p:spPr>
          <a:xfrm>
            <a:off x="1528920" y="7883280"/>
            <a:ext cx="2283480" cy="2253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604a7b"/>
                </a:solidFill>
                <a:latin typeface="Ubuntu"/>
              </a:rPr>
              <a:t>Image courtesy: Flickr/TED</a:t>
            </a:r>
            <a:endParaRPr/>
          </a:p>
        </p:txBody>
      </p:sp>
    </p:spTree>
  </p:cSld>
  <p:timing>
    <p:tnLst>
      <p:par>
        <p:cTn dur="indefinite" id="14" nodeType="tmRoot" restart="never">
          <p:childTnLst>
            <p:seq>
              <p:cTn id="15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8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-772920" y="0"/>
            <a:ext cx="17165520" cy="8227080"/>
          </a:xfrm>
          <a:prstGeom prst="rect">
            <a:avLst/>
          </a:prstGeom>
        </p:spPr>
      </p:pic>
      <p:sp>
        <p:nvSpPr>
          <p:cNvPr id="139" name="CustomShape 1"/>
          <p:cNvSpPr/>
          <p:nvPr/>
        </p:nvSpPr>
        <p:spPr>
          <a:xfrm>
            <a:off x="365760" y="7863840"/>
            <a:ext cx="3898800" cy="265680"/>
          </a:xfrm>
          <a:prstGeom prst="rect">
            <a:avLst/>
          </a:prstGeom>
        </p:spPr>
        <p:txBody>
          <a:bodyPr bIns="65160" lIns="130680" rIns="130680" tIns="6516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Ubuntu"/>
              </a:rPr>
              <a:t>Image courtesy: Aerofoto Kaczmarczyk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1" name="9-swadeshi3.mov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7880" cy="8227080"/>
          </a:xfrm>
          <a:prstGeom prst="rect">
            <a:avLst/>
          </a:prstGeom>
        </p:spPr>
      </p:pic>
    </p:spTree>
  </p:cSld>
  <p:timing>
    <p:tnLst>
      <p:par>
        <p:cTn dur="indefinite" id="16" nodeType="tmRoot" restart="never">
          <p:childTnLst>
            <p:seq>
              <p:cTn dur="indefinite" id="17" nodeType="mainSeq">
                <p:childTnLst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after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fill="hold" id="21" nodeType="interactiveSeq" restart="whenNotActive">
                <p:childTnLst>
                  <p:par>
                    <p:cTn fill="hold" id="22"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id="24" nodeType="click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731520" y="329400"/>
            <a:ext cx="13164840" cy="1369080"/>
          </a:xfrm>
          <a:prstGeom prst="rect">
            <a:avLst/>
          </a:prstGeom>
        </p:spPr>
      </p:sp>
      <p:pic>
        <p:nvPicPr>
          <p:cNvPr descr="" id="17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7880" cy="8227080"/>
          </a:xfrm>
          <a:prstGeom prst="rect">
            <a:avLst/>
          </a:prstGeom>
        </p:spPr>
      </p:pic>
    </p:spTree>
  </p:cSld>
  <p:transition spd="med">
    <p:fad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0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-24480" y="0"/>
            <a:ext cx="14676840" cy="8227080"/>
          </a:xfrm>
          <a:prstGeom prst="rect">
            <a:avLst/>
          </a:prstGeom>
        </p:spPr>
      </p:pic>
      <p:sp>
        <p:nvSpPr>
          <p:cNvPr id="141" name="CustomShape 1"/>
          <p:cNvSpPr/>
          <p:nvPr/>
        </p:nvSpPr>
        <p:spPr>
          <a:xfrm>
            <a:off x="609480" y="7863840"/>
            <a:ext cx="4874400" cy="402840"/>
          </a:xfrm>
          <a:prstGeom prst="rect">
            <a:avLst/>
          </a:prstGeom>
        </p:spPr>
        <p:txBody>
          <a:bodyPr bIns="65160" lIns="130680" rIns="130680" tIns="65160"/>
          <a:p>
            <a:pPr>
              <a:lnSpc>
                <a:spcPct val="100000"/>
              </a:lnSpc>
            </a:pPr>
            <a:r>
              <a:rPr lang="en-US" sz="900">
                <a:solidFill>
                  <a:srgbClr val="f2f2f2"/>
                </a:solidFill>
                <a:latin typeface="Ubuntu"/>
              </a:rPr>
              <a:t>Photo credit: J. Żołnierkiewicz via Wikimedia Commons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731520" y="329400"/>
            <a:ext cx="13164840" cy="1369080"/>
          </a:xfrm>
          <a:prstGeom prst="rect">
            <a:avLst/>
          </a:prstGeom>
        </p:spPr>
      </p:sp>
      <p:pic>
        <p:nvPicPr>
          <p:cNvPr descr="" id="14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7880" cy="8227080"/>
          </a:xfrm>
          <a:prstGeom prst="rect">
            <a:avLst/>
          </a:prstGeom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4" name="s8 - iconsstreamh.264.mov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7880" cy="8227080"/>
          </a:xfrm>
          <a:prstGeom prst="rect">
            <a:avLst/>
          </a:prstGeom>
        </p:spPr>
      </p:pic>
    </p:spTree>
  </p:cSld>
  <p:timing>
    <p:tnLst>
      <p:par>
        <p:cTn dur="indefinite" id="1" nodeType="tmRoot" restart="never">
          <p:childTnLst>
            <p:seq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fill="hold" id="6" nodeType="interactiveSeq" restart="whenNotActive">
                <p:childTnLst>
                  <p:par>
                    <p:cTn fill="hold" id="7"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731520" y="329400"/>
            <a:ext cx="13164840" cy="1369080"/>
          </a:xfrm>
          <a:prstGeom prst="rect">
            <a:avLst/>
          </a:prstGeom>
        </p:spPr>
      </p:sp>
      <p:pic>
        <p:nvPicPr>
          <p:cNvPr descr="" id="14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7880" cy="8227080"/>
          </a:xfrm>
          <a:prstGeom prst="rect">
            <a:avLst/>
          </a:prstGeom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731520" y="329400"/>
            <a:ext cx="13164840" cy="1369080"/>
          </a:xfrm>
          <a:prstGeom prst="rect">
            <a:avLst/>
          </a:prstGeom>
        </p:spPr>
      </p:sp>
      <p:pic>
        <p:nvPicPr>
          <p:cNvPr descr="" id="14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7880" cy="8227080"/>
          </a:xfrm>
          <a:prstGeom prst="rect">
            <a:avLst/>
          </a:prstGeom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731520" y="329400"/>
            <a:ext cx="13164840" cy="1369080"/>
          </a:xfrm>
          <a:prstGeom prst="rect">
            <a:avLst/>
          </a:prstGeom>
        </p:spPr>
      </p:sp>
      <p:pic>
        <p:nvPicPr>
          <p:cNvPr descr="" id="15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7880" cy="8227080"/>
          </a:xfrm>
          <a:prstGeom prst="rect">
            <a:avLst/>
          </a:prstGeom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1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-182880" y="-3600"/>
            <a:ext cx="15229800" cy="8433720"/>
          </a:xfrm>
          <a:prstGeom prst="rect">
            <a:avLst/>
          </a:prstGeom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