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OSE Uniform Recruiting Plan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to Grow the Organization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Introduction:	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This presentation will elaborate on the Uniform OSE Recruiting Plan. 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The life’s blood of any organization is it’s people.  Obtaining and retaining good Team Members is a primary duty of Leadership.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Having a consistent message and practices makes recruiting much easier.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Recruiting is like Sales.  Having a clear concise message is a key to pique perspective Team Member’s interests.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Recruiting should be done on a regular basis. Dedicated Time and Materials need to be allocated for ongoing effort.</a:t>
            </a:r>
          </a:p>
          <a:p>
            <a:pPr indent="-3429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Finally, the Recruiting Message needs to be delivered with a great deal of PMA (Positive Mental Attitude) and Focus.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Find Perspective Recruiters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Finding interesting good Recruiters is the first step in any recruiting effort.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Webinar surveys should include a Recruiting request for interested parties.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 Recruiter Presentation should be constructed with: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Mission Statement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OSE Boot Camp Materials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Train the Recruiter Course Work: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Any Recruiter Candidates should go through a rigorous interview and sign an agreement, that states they will put forth their best efforts and uphold the reputation and goals of OSE.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Recruiting Demographics:	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Who are OSE’s Potential Recruiting Base?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Small Farmers and Ranchers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Hobbyists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Maker Movement Members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Communes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Survivalists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Students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Off Grid Homesteaders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Organic Food / Non GMO Activists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Retired Individuals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Note:  There is a wide range of potential membership spanning the socio-economic and political ideology spectrum.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Recruiting Message: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Our Main Recruiting Message should be “Positive,Unifying and as Apolitical as possible” i.e: ..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OSE is the Solution to the Problem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OSE offers: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Sustainable Solutions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Oppurtunity 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Education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Solid Subject Matter Expertise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Highly Adaptable Platforms and Methodologies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Affordable Quality Equipment / Processes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Independence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800"/>
              <a:t>Note: This needs to be refined and carved in stone. So, that everyone in Leadership positions knows it by heart.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Recruiting Practices	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Where and How to Recruit: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Recruiting should be done all the time informally..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Special Formal Recruiting Efforts should be done Once a Week via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Social Media:	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FaceBook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YouTube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Local MeetUps (Where Charter Sites Exist Monthly)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etc.. 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During Workshops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Other (TBD)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Formal Recruiting Session:	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012125"/>
            <a:ext cx="8229600" cy="427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Recruiter’s introduction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“Why he / she is an OSE recruiter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OSE Mission Statement”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Message from Marcin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Video Recruiting Message from JM and or other High Level Leadership elaborating on the “OSE Mission Statement”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Video Overview: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 OSE Goals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OSE  Accomplishments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Products and Process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/>
              <a:t>Summarization 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Question and Answer Session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Pass out hand outs, etc..   </a:t>
            </a:r>
          </a:p>
          <a:p>
            <a:pPr indent="-342900" lvl="1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800"/>
              <a:t>etc.. TBD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Summarization: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Having a consistent message, processes and practices will help retain good Recruits.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Recruiting duties should be shared by all .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Retention Processes need to be developed and documented.</a:t>
            </a:r>
          </a:p>
          <a:p>
            <a:pPr indent="-3429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Recruiting is how a successful Organization Grows.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