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1.jpeg" ContentType="image/jpeg"/>
  <Override PartName="/ppt/media/image31.png" ContentType="image/png"/>
  <Override PartName="/ppt/media/image15.png" ContentType="image/png"/>
  <Override PartName="/ppt/media/image66.jpeg" ContentType="image/jpeg"/>
  <Override PartName="/ppt/media/image1.png" ContentType="image/png"/>
  <Override PartName="/ppt/media/image40.png" ContentType="image/png"/>
  <Override PartName="/ppt/media/image24.png" ContentType="image/png"/>
  <Override PartName="/ppt/media/image33.png" ContentType="image/png"/>
  <Override PartName="/ppt/media/image52.jpeg" ContentType="image/jpeg"/>
  <Override PartName="/ppt/media/image17.png" ContentType="image/png"/>
  <Override PartName="/ppt/media/image57.jpeg" ContentType="image/jpeg"/>
  <Override PartName="/ppt/media/image3.png" ContentType="image/png"/>
  <Override PartName="/ppt/media/image67.png" ContentType="image/png"/>
  <Override PartName="/ppt/media/image42.png" ContentType="image/png"/>
  <Override PartName="/ppt/media/image26.png" ContentType="image/png"/>
  <Override PartName="/ppt/media/image35.png" ContentType="image/png"/>
  <Override PartName="/ppt/media/image10.png" ContentType="image/png"/>
  <Override PartName="/ppt/media/image68.jpeg" ContentType="image/jpeg"/>
  <Override PartName="/ppt/media/image19.png" ContentType="image/png"/>
  <Override PartName="/ppt/media/image5.png" ContentType="image/png"/>
  <Override PartName="/ppt/media/image28.png" ContentType="image/png"/>
  <Override PartName="/ppt/media/image54.jpeg" ContentType="image/jpeg"/>
  <Override PartName="/ppt/media/image37.png" ContentType="image/png"/>
  <Override PartName="/ppt/media/image12.png" ContentType="image/png"/>
  <Override PartName="/ppt/media/image59.jpeg" ContentType="image/jpeg"/>
  <Override PartName="/ppt/media/image60.jpeg" ContentType="image/jpeg"/>
  <Override PartName="/ppt/media/image7.png" ContentType="image/png"/>
  <Override PartName="/ppt/media/image46.png" ContentType="image/png"/>
  <Override PartName="/ppt/media/image21.png" ContentType="image/png"/>
  <Override PartName="/ppt/media/image65.jpeg" ContentType="image/jpeg"/>
  <Override PartName="/ppt/media/image30.png" ContentType="image/png"/>
  <Override PartName="/ppt/media/image39.png" ContentType="image/png"/>
  <Override PartName="/ppt/media/image14.png" ContentType="image/png"/>
  <Override PartName="/ppt/media/image44.jpeg" ContentType="image/jpeg"/>
  <Override PartName="/ppt/media/image9.png" ContentType="image/png"/>
  <Override PartName="/ppt/media/image48.png" ContentType="image/png"/>
  <Override PartName="/ppt/media/image51.jpeg" ContentType="image/jpeg"/>
  <Override PartName="/ppt/media/image23.png" ContentType="image/png"/>
  <Override PartName="/ppt/media/image49.jpeg" ContentType="image/jpeg"/>
  <Override PartName="/ppt/media/image56.jpeg" ContentType="image/jpeg"/>
  <Override PartName="/ppt/media/image32.png" ContentType="image/png"/>
  <Override PartName="/ppt/media/image16.png" ContentType="image/png"/>
  <Override PartName="/ppt/media/image62.jpeg" ContentType="image/jpeg"/>
  <Override PartName="/ppt/media/image2.png" ContentType="image/png"/>
  <Override PartName="/ppt/media/image25.png" ContentType="image/png"/>
  <Override PartName="/ppt/media/image41.jpeg" ContentType="image/jpeg"/>
  <Override PartName="/ppt/media/image34.png" ContentType="image/png"/>
  <Override PartName="/ppt/media/image18.png" ContentType="image/png"/>
  <Override PartName="/ppt/media/image4.png" ContentType="image/png"/>
  <Override PartName="/ppt/media/image53.jpeg" ContentType="image/jpeg"/>
  <Override PartName="/ppt/media/image43.png" ContentType="image/png"/>
  <Override PartName="/ppt/media/image27.png" ContentType="image/png"/>
  <Override PartName="/ppt/media/image58.jpeg" ContentType="image/jpeg"/>
  <Override PartName="/ppt/media/image11.png" ContentType="image/png"/>
  <Override PartName="/ppt/media/image36.png" ContentType="image/png"/>
  <Override PartName="/ppt/media/image64.jpeg" ContentType="image/jpeg"/>
  <Override PartName="/ppt/media/image6.png" ContentType="image/png"/>
  <Override PartName="/ppt/media/image20.png" ContentType="image/png"/>
  <Override PartName="/ppt/media/image45.png" ContentType="image/png"/>
  <Override PartName="/ppt/media/image69.jpeg" ContentType="image/jpeg"/>
  <Override PartName="/ppt/media/image29.png" ContentType="image/png"/>
  <Override PartName="/ppt/media/image13.png" ContentType="image/png"/>
  <Override PartName="/ppt/media/image38.png" ContentType="image/png"/>
  <Override PartName="/ppt/media/image50.jpeg" ContentType="image/jpeg"/>
  <Override PartName="/ppt/media/image63.png" ContentType="image/png"/>
  <Override PartName="/ppt/media/image55.jpeg" ContentType="image/jpeg"/>
  <Override PartName="/ppt/media/image8.png" ContentType="image/png"/>
  <Override PartName="/ppt/media/image22.png" ContentType="image/png"/>
  <Override PartName="/ppt/media/image47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4630400" cy="82296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2874320" cy="477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2874320" cy="477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39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39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2418120" y="3884040"/>
            <a:ext cx="180360" cy="23220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7878960" y="2233080"/>
            <a:ext cx="180360" cy="232200"/>
          </a:xfrm>
          <a:prstGeom prst="rect">
            <a:avLst/>
          </a:prstGeom>
        </p:spPr>
      </p:sp>
      <p:sp>
        <p:nvSpPr>
          <p:cNvPr id="70" name="CustomShape 3"/>
          <p:cNvSpPr/>
          <p:nvPr/>
        </p:nvSpPr>
        <p:spPr>
          <a:xfrm>
            <a:off x="8894880" y="5407920"/>
            <a:ext cx="180360" cy="232200"/>
          </a:xfrm>
          <a:prstGeom prst="rect">
            <a:avLst/>
          </a:prstGeom>
        </p:spPr>
      </p:sp>
      <p:sp>
        <p:nvSpPr>
          <p:cNvPr id="71" name="CustomShape 4"/>
          <p:cNvSpPr/>
          <p:nvPr/>
        </p:nvSpPr>
        <p:spPr>
          <a:xfrm>
            <a:off x="8863200" y="4995360"/>
            <a:ext cx="180360" cy="232200"/>
          </a:xfrm>
          <a:prstGeom prst="rect">
            <a:avLst/>
          </a:prstGeom>
        </p:spPr>
      </p:sp>
      <p:pic>
        <p:nvPicPr>
          <p:cNvPr descr="" id="7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37760" y="1645920"/>
            <a:ext cx="3931560" cy="3657240"/>
          </a:xfrm>
          <a:prstGeom prst="rect">
            <a:avLst/>
          </a:prstGeom>
        </p:spPr>
      </p:pic>
      <p:pic>
        <p:nvPicPr>
          <p:cNvPr descr="" id="7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059680" y="2560320"/>
            <a:ext cx="7001640" cy="6817680"/>
          </a:xfrm>
          <a:prstGeom prst="rect">
            <a:avLst/>
          </a:prstGeom>
        </p:spPr>
      </p:pic>
      <p:pic>
        <p:nvPicPr>
          <p:cNvPr descr="" id="7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4240" y="-640080"/>
            <a:ext cx="3617280" cy="3565800"/>
          </a:xfrm>
          <a:prstGeom prst="rect">
            <a:avLst/>
          </a:prstGeom>
        </p:spPr>
      </p:pic>
      <p:pic>
        <p:nvPicPr>
          <p:cNvPr descr="" id="7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-182880" y="5394960"/>
            <a:ext cx="4074480" cy="4023000"/>
          </a:xfrm>
          <a:prstGeom prst="rect">
            <a:avLst/>
          </a:prstGeom>
        </p:spPr>
      </p:pic>
      <p:pic>
        <p:nvPicPr>
          <p:cNvPr descr="" id="76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2874600" y="3017520"/>
            <a:ext cx="5080320" cy="5080320"/>
          </a:xfrm>
          <a:prstGeom prst="rect">
            <a:avLst/>
          </a:prstGeom>
        </p:spPr>
      </p:pic>
      <p:pic>
        <p:nvPicPr>
          <p:cNvPr descr="" id="77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91440" y="2834640"/>
            <a:ext cx="3108600" cy="301716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4846320" y="-1097280"/>
            <a:ext cx="4205880" cy="4205880"/>
          </a:xfrm>
          <a:prstGeom prst="rect">
            <a:avLst/>
          </a:prstGeom>
        </p:spPr>
      </p:pic>
      <p:pic>
        <p:nvPicPr>
          <p:cNvPr descr="" id="79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-51480" y="-600120"/>
            <a:ext cx="5080320" cy="5080320"/>
          </a:xfrm>
          <a:prstGeom prst="rect">
            <a:avLst/>
          </a:prstGeom>
        </p:spPr>
      </p:pic>
      <p:pic>
        <p:nvPicPr>
          <p:cNvPr descr="" id="80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8268480" y="640080"/>
            <a:ext cx="3582000" cy="372384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49040" y="0"/>
            <a:ext cx="6765120" cy="804528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69160" y="258120"/>
            <a:ext cx="10156680" cy="76042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67280" y="0"/>
            <a:ext cx="10990080" cy="822780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56720" y="360"/>
            <a:ext cx="11052000" cy="82278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04920" y="182880"/>
            <a:ext cx="10146600" cy="74966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840480" y="3566160"/>
            <a:ext cx="6308280" cy="2010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8800"/>
              <a:t>One Day...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8640" y="274320"/>
            <a:ext cx="13989240" cy="777132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000000"/>
          </a:solidFill>
          <a:ln>
            <a:solidFill>
              <a:srgbClr val="808080"/>
            </a:solidFill>
          </a:ln>
        </p:spPr>
      </p:sp>
      <p:pic>
        <p:nvPicPr>
          <p:cNvPr descr="" id="12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94000" y="1371600"/>
            <a:ext cx="9323640" cy="4894560"/>
          </a:xfrm>
          <a:prstGeom prst="rect">
            <a:avLst/>
          </a:prstGeom>
        </p:spPr>
      </p:pic>
      <p:sp>
        <p:nvSpPr>
          <p:cNvPr id="124" name="CustomShape 2"/>
          <p:cNvSpPr/>
          <p:nvPr/>
        </p:nvSpPr>
        <p:spPr>
          <a:xfrm>
            <a:off x="12161520" y="1005840"/>
            <a:ext cx="1187640" cy="59425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02600" y="-7200"/>
            <a:ext cx="7142400" cy="6132600"/>
          </a:xfrm>
          <a:prstGeom prst="rect">
            <a:avLst/>
          </a:prstGeom>
        </p:spPr>
      </p:pic>
      <p:pic>
        <p:nvPicPr>
          <p:cNvPr descr="" id="12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126480"/>
            <a:ext cx="7599600" cy="4608720"/>
          </a:xfrm>
          <a:prstGeom prst="rect">
            <a:avLst/>
          </a:prstGeom>
        </p:spPr>
      </p:pic>
      <p:pic>
        <p:nvPicPr>
          <p:cNvPr descr="" id="12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-91440"/>
            <a:ext cx="8868600" cy="6399720"/>
          </a:xfrm>
          <a:prstGeom prst="rect">
            <a:avLst/>
          </a:prstGeom>
        </p:spPr>
      </p:pic>
      <p:pic>
        <p:nvPicPr>
          <p:cNvPr descr="" id="12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309360" y="5113440"/>
            <a:ext cx="7142400" cy="6132600"/>
          </a:xfrm>
          <a:prstGeom prst="rect">
            <a:avLst/>
          </a:prstGeom>
        </p:spPr>
      </p:pic>
      <p:pic>
        <p:nvPicPr>
          <p:cNvPr descr="" id="129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3289760" y="6252480"/>
            <a:ext cx="7008840" cy="5999400"/>
          </a:xfrm>
          <a:prstGeom prst="rect">
            <a:avLst/>
          </a:prstGeom>
        </p:spPr>
      </p:pic>
      <p:sp>
        <p:nvSpPr>
          <p:cNvPr id="130" name="CustomShape 1"/>
          <p:cNvSpPr/>
          <p:nvPr/>
        </p:nvSpPr>
        <p:spPr>
          <a:xfrm>
            <a:off x="13289760" y="6252480"/>
            <a:ext cx="2253960" cy="3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34640" y="0"/>
            <a:ext cx="9385560" cy="822816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0"/>
            <a:ext cx="5080320" cy="5080320"/>
          </a:xfrm>
          <a:prstGeom prst="rect">
            <a:avLst/>
          </a:prstGeom>
        </p:spPr>
      </p:pic>
      <p:pic>
        <p:nvPicPr>
          <p:cNvPr descr="" id="8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26360" y="-325800"/>
            <a:ext cx="5080320" cy="5080320"/>
          </a:xfrm>
          <a:prstGeom prst="rect">
            <a:avLst/>
          </a:prstGeom>
        </p:spPr>
      </p:pic>
      <p:pic>
        <p:nvPicPr>
          <p:cNvPr descr="" id="8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063320" y="3423240"/>
            <a:ext cx="5080320" cy="5080320"/>
          </a:xfrm>
          <a:prstGeom prst="rect">
            <a:avLst/>
          </a:prstGeom>
        </p:spPr>
      </p:pic>
      <p:pic>
        <p:nvPicPr>
          <p:cNvPr descr="" id="8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366840" y="1645920"/>
            <a:ext cx="7823520" cy="6766200"/>
          </a:xfrm>
          <a:prstGeom prst="rect">
            <a:avLst/>
          </a:prstGeom>
        </p:spPr>
      </p:pic>
      <p:pic>
        <p:nvPicPr>
          <p:cNvPr descr="" id="85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-274320" y="4572000"/>
            <a:ext cx="4154400" cy="3642120"/>
          </a:xfrm>
          <a:prstGeom prst="rect">
            <a:avLst/>
          </a:prstGeom>
        </p:spPr>
      </p:pic>
      <p:pic>
        <p:nvPicPr>
          <p:cNvPr descr="" id="8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8229600" y="3383280"/>
            <a:ext cx="4297320" cy="402300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66160" y="360"/>
            <a:ext cx="10042920" cy="82281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03120" y="-16200"/>
            <a:ext cx="11018520" cy="822816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" y="360"/>
            <a:ext cx="14336640" cy="822816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17520" y="731520"/>
            <a:ext cx="8390160" cy="598968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0"/>
            <a:ext cx="11019600" cy="822816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583200"/>
            <a:ext cx="11104560" cy="691380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-365760" y="-182880"/>
            <a:ext cx="15360840" cy="9142920"/>
          </a:xfrm>
          <a:prstGeom prst="rect">
            <a:avLst/>
          </a:prstGeom>
          <a:solidFill>
            <a:srgbClr val="000000"/>
          </a:solidFill>
          <a:ln>
            <a:solidFill>
              <a:srgbClr val="808080"/>
            </a:solidFill>
          </a:ln>
        </p:spPr>
      </p:sp>
      <p:pic>
        <p:nvPicPr>
          <p:cNvPr descr="" id="1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20240" y="0"/>
            <a:ext cx="11428920" cy="822852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38160" y="0"/>
            <a:ext cx="14664960" cy="8244720"/>
          </a:xfrm>
          <a:prstGeom prst="rect">
            <a:avLst/>
          </a:prstGeom>
        </p:spPr>
      </p:pic>
      <p:pic>
        <p:nvPicPr>
          <p:cNvPr descr="" id="14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38160" y="4663440"/>
            <a:ext cx="6488640" cy="358128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66160" y="914400"/>
            <a:ext cx="8685720" cy="6582600"/>
          </a:xfrm>
          <a:prstGeom prst="rect">
            <a:avLst/>
          </a:prstGeom>
        </p:spPr>
      </p:pic>
      <p:pic>
        <p:nvPicPr>
          <p:cNvPr descr="" id="14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3199320" cy="255924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-182880" y="360"/>
            <a:ext cx="14811480" cy="8411040"/>
          </a:xfrm>
          <a:prstGeom prst="rect">
            <a:avLst/>
          </a:prstGeom>
        </p:spPr>
      </p:pic>
      <p:pic>
        <p:nvPicPr>
          <p:cNvPr descr="" id="14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07040" y="599400"/>
            <a:ext cx="2878920" cy="86256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17400" y="-1097280"/>
            <a:ext cx="5080320" cy="5080320"/>
          </a:xfrm>
          <a:prstGeom prst="rect">
            <a:avLst/>
          </a:prstGeom>
        </p:spPr>
      </p:pic>
      <p:pic>
        <p:nvPicPr>
          <p:cNvPr descr="" id="8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94560" y="954360"/>
            <a:ext cx="5080320" cy="5080320"/>
          </a:xfrm>
          <a:prstGeom prst="rect">
            <a:avLst/>
          </a:prstGeom>
        </p:spPr>
      </p:pic>
      <p:pic>
        <p:nvPicPr>
          <p:cNvPr descr="" id="8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4937760"/>
            <a:ext cx="3998520" cy="3548880"/>
          </a:xfrm>
          <a:prstGeom prst="rect">
            <a:avLst/>
          </a:prstGeom>
        </p:spPr>
      </p:pic>
      <p:pic>
        <p:nvPicPr>
          <p:cNvPr descr="" id="9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-2560320" y="-149040"/>
            <a:ext cx="8595000" cy="8378280"/>
          </a:xfrm>
          <a:prstGeom prst="rect">
            <a:avLst/>
          </a:prstGeom>
        </p:spPr>
      </p:pic>
      <p:pic>
        <p:nvPicPr>
          <p:cNvPr descr="" id="91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0098360" y="39960"/>
            <a:ext cx="5080320" cy="5080320"/>
          </a:xfrm>
          <a:prstGeom prst="rect">
            <a:avLst/>
          </a:prstGeom>
        </p:spPr>
      </p:pic>
      <p:pic>
        <p:nvPicPr>
          <p:cNvPr descr="" id="92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1064240" y="5212080"/>
            <a:ext cx="4114440" cy="3840120"/>
          </a:xfrm>
          <a:prstGeom prst="rect">
            <a:avLst/>
          </a:prstGeom>
        </p:spPr>
      </p:pic>
      <p:pic>
        <p:nvPicPr>
          <p:cNvPr descr="" id="93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4611960" y="3406320"/>
            <a:ext cx="5080320" cy="5080320"/>
          </a:xfrm>
          <a:prstGeom prst="rect">
            <a:avLst/>
          </a:prstGeom>
        </p:spPr>
      </p:pic>
      <p:pic>
        <p:nvPicPr>
          <p:cNvPr descr="" id="94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6583680" y="-965880"/>
            <a:ext cx="5080320" cy="5080320"/>
          </a:xfrm>
          <a:prstGeom prst="rect">
            <a:avLst/>
          </a:prstGeom>
        </p:spPr>
      </p:pic>
      <p:pic>
        <p:nvPicPr>
          <p:cNvPr descr="" id="95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7608960" y="3749040"/>
            <a:ext cx="5080320" cy="50803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824040" y="3657600"/>
            <a:ext cx="5080320" cy="5080320"/>
          </a:xfrm>
          <a:prstGeom prst="rect">
            <a:avLst/>
          </a:prstGeom>
        </p:spPr>
      </p:pic>
      <p:pic>
        <p:nvPicPr>
          <p:cNvPr descr="" id="9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-508680"/>
            <a:ext cx="5080320" cy="5080320"/>
          </a:xfrm>
          <a:prstGeom prst="rect">
            <a:avLst/>
          </a:prstGeom>
        </p:spPr>
      </p:pic>
      <p:pic>
        <p:nvPicPr>
          <p:cNvPr descr="" id="9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35040" y="182880"/>
            <a:ext cx="5080320" cy="5080320"/>
          </a:xfrm>
          <a:prstGeom prst="rect">
            <a:avLst/>
          </a:prstGeom>
        </p:spPr>
      </p:pic>
      <p:pic>
        <p:nvPicPr>
          <p:cNvPr descr="" id="9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594440" y="3331800"/>
            <a:ext cx="5080320" cy="50803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601200" y="1920240"/>
            <a:ext cx="6400440" cy="6634800"/>
          </a:xfrm>
          <a:prstGeom prst="rect">
            <a:avLst/>
          </a:prstGeom>
        </p:spPr>
      </p:pic>
      <p:pic>
        <p:nvPicPr>
          <p:cNvPr descr="" id="10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-274320" y="-91440"/>
            <a:ext cx="4388760" cy="4205880"/>
          </a:xfrm>
          <a:prstGeom prst="rect">
            <a:avLst/>
          </a:prstGeom>
        </p:spPr>
      </p:pic>
      <p:pic>
        <p:nvPicPr>
          <p:cNvPr descr="" id="10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458280" y="182880"/>
            <a:ext cx="3434400" cy="3434400"/>
          </a:xfrm>
          <a:prstGeom prst="rect">
            <a:avLst/>
          </a:prstGeom>
        </p:spPr>
      </p:pic>
      <p:pic>
        <p:nvPicPr>
          <p:cNvPr descr="" id="10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235440" y="3840480"/>
            <a:ext cx="2194200" cy="2234160"/>
          </a:xfrm>
          <a:prstGeom prst="rect">
            <a:avLst/>
          </a:prstGeom>
        </p:spPr>
      </p:pic>
      <p:pic>
        <p:nvPicPr>
          <p:cNvPr descr="" id="104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480560" y="-1005840"/>
            <a:ext cx="5080320" cy="5080320"/>
          </a:xfrm>
          <a:prstGeom prst="rect">
            <a:avLst/>
          </a:prstGeom>
        </p:spPr>
      </p:pic>
      <p:pic>
        <p:nvPicPr>
          <p:cNvPr descr="" id="105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303520" y="3423240"/>
            <a:ext cx="5080320" cy="5080320"/>
          </a:xfrm>
          <a:prstGeom prst="rect">
            <a:avLst/>
          </a:prstGeom>
        </p:spPr>
      </p:pic>
      <p:pic>
        <p:nvPicPr>
          <p:cNvPr descr="" id="106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-182880" y="3383280"/>
            <a:ext cx="5903280" cy="5903280"/>
          </a:xfrm>
          <a:prstGeom prst="rect">
            <a:avLst/>
          </a:prstGeom>
        </p:spPr>
      </p:pic>
      <p:pic>
        <p:nvPicPr>
          <p:cNvPr descr="" id="107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3383280" y="1737360"/>
            <a:ext cx="3017160" cy="269208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68760" y="39960"/>
            <a:ext cx="5080320" cy="5080320"/>
          </a:xfrm>
          <a:prstGeom prst="rect">
            <a:avLst/>
          </a:prstGeom>
        </p:spPr>
      </p:pic>
      <p:pic>
        <p:nvPicPr>
          <p:cNvPr descr="" id="10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68880" y="3566160"/>
            <a:ext cx="4988880" cy="4937400"/>
          </a:xfrm>
          <a:prstGeom prst="rect">
            <a:avLst/>
          </a:prstGeom>
        </p:spPr>
      </p:pic>
      <p:pic>
        <p:nvPicPr>
          <p:cNvPr descr="" id="11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949440" y="-731520"/>
            <a:ext cx="5211720" cy="5303160"/>
          </a:xfrm>
          <a:prstGeom prst="rect">
            <a:avLst/>
          </a:prstGeom>
        </p:spPr>
      </p:pic>
      <p:pic>
        <p:nvPicPr>
          <p:cNvPr descr="" id="11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263720" y="2468880"/>
            <a:ext cx="7183440" cy="71319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22080" y="52920"/>
            <a:ext cx="11919600" cy="822924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99920" y="50760"/>
            <a:ext cx="10993680" cy="82278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08360" y="1094400"/>
            <a:ext cx="7619040" cy="571392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