
<file path=[Content_Types].xml><?xml version="1.0" encoding="utf-8"?>
<Types xmlns="http://schemas.openxmlformats.org/package/2006/content-types">
  <Override PartName="/_rels/.rels" ContentType="application/vnd.openxmlformats-package.relationships+xml"/>
  <Override PartName="/ppt/_rels/presentation.xml.rels" ContentType="application/vnd.openxmlformats-package.relationships+xml"/>
  <Override PartName="/ppt/media/image7.jpeg" ContentType="image/jpeg"/>
  <Override PartName="/ppt/media/image20.jpeg" ContentType="image/jpeg"/>
  <Override PartName="/ppt/media/image21.png" ContentType="image/png"/>
  <Override PartName="/ppt/media/image11.jpeg" ContentType="image/jpeg"/>
  <Override PartName="/ppt/media/image14.png" ContentType="image/png"/>
  <Override PartName="/ppt/media/image23.png" ContentType="image/png"/>
  <Override PartName="/ppt/media/image25.png" ContentType="image/png"/>
  <Override PartName="/ppt/media/image13.jpeg" ContentType="image/jpeg"/>
  <Override PartName="/ppt/media/image2.jpeg" ContentType="image/jpeg"/>
  <Override PartName="/ppt/media/image18.png" ContentType="image/png"/>
  <Override PartName="/ppt/media/image15.jpeg" ContentType="image/jpeg"/>
  <Override PartName="/ppt/media/image4.jpeg" ContentType="image/jpeg"/>
  <Override PartName="/ppt/media/image17.jpeg" ContentType="image/jpeg"/>
  <Override PartName="/ppt/media/image5.png" ContentType="image/png"/>
  <Override PartName="/ppt/media/image6.jpeg" ContentType="image/jpeg"/>
  <Override PartName="/ppt/media/image19.jpeg" ContentType="image/jpeg"/>
  <Override PartName="/ppt/media/image8.jpeg" ContentType="image/jpeg"/>
  <Override PartName="/ppt/media/image9.png" ContentType="image/png"/>
  <Override PartName="/ppt/media/image10.jpeg" ContentType="image/jpeg"/>
  <Override PartName="/ppt/media/image22.png" ContentType="image/png"/>
  <Override PartName="/ppt/media/image12.jpeg" ContentType="image/jpeg"/>
  <Override PartName="/ppt/media/image24.png" ContentType="image/png"/>
  <Override PartName="/ppt/media/image1.jpeg" ContentType="image/jpeg"/>
  <Override PartName="/ppt/media/image26.png" ContentType="image/png"/>
  <Override PartName="/ppt/media/image3.jpeg" ContentType="image/jpeg"/>
  <Override PartName="/ppt/media/image28.png" ContentType="image/png"/>
  <Override PartName="/ppt/media/image16.jpeg" ContentType="image/jpeg"/>
  <Override PartName="/ppt/media/image27.jpeg" ContentType="image/jpeg"/>
  <Override PartName="/ppt/media/image29.jpeg" ContentType="image/jpeg"/>
  <Override PartName="/ppt/slideLayouts/slideLayout2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_rels/slideLayout37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39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48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46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44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42.xml.rels" ContentType="application/vnd.openxmlformats-package.relationships+xml"/>
  <Override PartName="/ppt/slideLayouts/_rels/slideLayout40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38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47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45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43.xml.rels" ContentType="application/vnd.openxmlformats-package.relationships+xml"/>
  <Override PartName="/ppt/slideLayouts/_rels/slideLayout41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6.xml.rels" ContentType="application/vnd.openxmlformats-package.relationships+xml"/>
  <Override PartName="/ppt/slideLayouts/slideLayout3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19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2.xml" ContentType="application/vnd.openxmlformats-officedocument.presentationml.slide+xml"/>
  <Override PartName="/ppt/slides/slide24.xml" ContentType="application/vnd.openxmlformats-officedocument.presentationml.slide+xml"/>
  <Override PartName="/ppt/slides/slide20.xml" ContentType="application/vnd.openxmlformats-officedocument.presentationml.slide+xml"/>
  <Override PartName="/ppt/slides/slide18.xml" ContentType="application/vnd.openxmlformats-officedocument.presentationml.slide+xml"/>
  <Override PartName="/ppt/slides/slide14.xml" ContentType="application/vnd.openxmlformats-officedocument.presentationml.slide+xml"/>
  <Override PartName="/ppt/slides/slide7.xml" ContentType="application/vnd.openxmlformats-officedocument.presentationml.slide+xml"/>
  <Override PartName="/ppt/slides/slide10.xml" ContentType="application/vnd.openxmlformats-officedocument.presentationml.slide+xml"/>
  <Override PartName="/ppt/slides/slide3.xml" ContentType="application/vnd.openxmlformats-officedocument.presentationml.slide+xml"/>
  <Override PartName="/ppt/slides/slide21.xml" ContentType="application/vnd.openxmlformats-officedocument.presentationml.slide+xml"/>
  <Override PartName="/ppt/slides/slide19.xml" ContentType="application/vnd.openxmlformats-officedocument.presentationml.slide+xml"/>
  <Override PartName="/ppt/slides/slide15.xml" ContentType="application/vnd.openxmlformats-officedocument.presentationml.slide+xml"/>
  <Override PartName="/ppt/slides/slide8.xml" ContentType="application/vnd.openxmlformats-officedocument.presentationml.slide+xml"/>
  <Override PartName="/ppt/slides/slide11.xml" ContentType="application/vnd.openxmlformats-officedocument.presentationml.slide+xml"/>
  <Override PartName="/ppt/slides/slide4.xml" ContentType="application/vnd.openxmlformats-officedocument.presentationml.slide+xml"/>
  <Override PartName="/ppt/slides/slide22.xml" ContentType="application/vnd.openxmlformats-officedocument.presentationml.slide+xml"/>
  <Override PartName="/ppt/slides/slide16.xml" ContentType="application/vnd.openxmlformats-officedocument.presentationml.slide+xml"/>
  <Override PartName="/ppt/slides/slide9.xml" ContentType="application/vnd.openxmlformats-officedocument.presentationml.slide+xml"/>
  <Override PartName="/ppt/slides/slide12.xml" ContentType="application/vnd.openxmlformats-officedocument.presentationml.slide+xml"/>
  <Override PartName="/ppt/slides/slide5.xml" ContentType="application/vnd.openxmlformats-officedocument.presentationml.slide+xml"/>
  <Override PartName="/ppt/slides/slide1.xml" ContentType="application/vnd.openxmlformats-officedocument.presentationml.slide+xml"/>
  <Override PartName="/ppt/slides/slide23.xml" ContentType="application/vnd.openxmlformats-officedocument.presentationml.slide+xml"/>
  <Override PartName="/ppt/slides/slide17.xml" ContentType="application/vnd.openxmlformats-officedocument.presentationml.slide+xml"/>
  <Override PartName="/ppt/slides/_rels/slide5.xml.rels" ContentType="application/vnd.openxmlformats-package.relationships+xml"/>
  <Override PartName="/ppt/slides/_rels/slide13.xml.rels" ContentType="application/vnd.openxmlformats-package.relationships+xml"/>
  <Override PartName="/ppt/slides/_rels/slide17.xml.rels" ContentType="application/vnd.openxmlformats-package.relationships+xml"/>
  <Override PartName="/ppt/slides/_rels/slide4.xml.rels" ContentType="application/vnd.openxmlformats-package.relationships+xml"/>
  <Override PartName="/ppt/slides/_rels/slide12.xml.rels" ContentType="application/vnd.openxmlformats-package.relationships+xml"/>
  <Override PartName="/ppt/slides/_rels/slide16.xml.rels" ContentType="application/vnd.openxmlformats-package.relationships+xml"/>
  <Override PartName="/ppt/slides/_rels/slide11.xml.rels" ContentType="application/vnd.openxmlformats-package.relationships+xml"/>
  <Override PartName="/ppt/slides/_rels/slide15.xml.rels" ContentType="application/vnd.openxmlformats-package.relationships+xml"/>
  <Override PartName="/ppt/slides/_rels/slide10.xml.rels" ContentType="application/vnd.openxmlformats-package.relationships+xml"/>
  <Override PartName="/ppt/slides/_rels/slide14.xml.rels" ContentType="application/vnd.openxmlformats-package.relationships+xml"/>
  <Override PartName="/ppt/slides/_rels/slide24.xml.rels" ContentType="application/vnd.openxmlformats-package.relationships+xml"/>
  <Override PartName="/ppt/slides/_rels/slide23.xml.rels" ContentType="application/vnd.openxmlformats-package.relationships+xml"/>
  <Override PartName="/ppt/slides/_rels/slide9.xml.rels" ContentType="application/vnd.openxmlformats-package.relationships+xml"/>
  <Override PartName="/ppt/slides/_rels/slide22.xml.rels" ContentType="application/vnd.openxmlformats-package.relationships+xml"/>
  <Override PartName="/ppt/slides/_rels/slide8.xml.rels" ContentType="application/vnd.openxmlformats-package.relationships+xml"/>
  <Override PartName="/ppt/slides/_rels/slide21.xml.rels" ContentType="application/vnd.openxmlformats-package.relationships+xml"/>
  <Override PartName="/ppt/slides/_rels/slide3.xml.rels" ContentType="application/vnd.openxmlformats-package.relationships+xml"/>
  <Override PartName="/ppt/slides/_rels/slide7.xml.rels" ContentType="application/vnd.openxmlformats-package.relationships+xml"/>
  <Override PartName="/ppt/slides/_rels/slide20.xml.rels" ContentType="application/vnd.openxmlformats-package.relationships+xml"/>
  <Override PartName="/ppt/slides/_rels/slide19.xml.rels" ContentType="application/vnd.openxmlformats-package.relationships+xml"/>
  <Override PartName="/ppt/slides/_rels/slide2.xml.rels" ContentType="application/vnd.openxmlformats-package.relationships+xml"/>
  <Override PartName="/ppt/slides/_rels/slide6.xml.rels" ContentType="application/vnd.openxmlformats-package.relationships+xml"/>
  <Override PartName="/ppt/slides/_rels/slide18.xml.rels" ContentType="application/vnd.openxmlformats-package.relationships+xml"/>
  <Override PartName="/ppt/slides/_rels/slide1.xml.rels" ContentType="application/vnd.openxmlformats-package.relationships+xml"/>
  <Override PartName="/ppt/slides/slide13.xml" ContentType="application/vnd.openxmlformats-officedocument.presentationml.slide+xml"/>
  <Override PartName="/ppt/slides/slide6.xml" ContentType="application/vnd.openxmlformats-officedocument.presentationml.slide+xml"/>
  <Override PartName="/ppt/slideMasters/slideMaster1.xml" ContentType="application/vnd.openxmlformats-officedocument.presentationml.slideMaster+xml"/>
  <Override PartName="/ppt/slideMasters/_rels/slideMaster4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1.xml.rels" ContentType="application/vnd.openxmlformats-package.relationships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theme/theme4.xml" ContentType="application/vnd.openxmlformats-officedocument.theme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</Types>
</file>

<file path=_rels/.rels><?xml version="1.0" encoding="UTF-8"?>
<Relationships xmlns="http://schemas.openxmlformats.org/package/2006/relationships"><Relationship Id="rId1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>
  <p:sldMasterIdLst>
    <p:sldMasterId id="2147483648" r:id="rId2"/>
    <p:sldMasterId id="2147483661" r:id="rId3"/>
    <p:sldMasterId id="2147483674" r:id="rId4"/>
    <p:sldMasterId id="2147483687" r:id="rId5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</p:sldIdLst>
  <p:sldSz cx="14630400" cy="8229600"/>
  <p:notesSz cx="7772400" cy="10058400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blank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OverTx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731520" y="329400"/>
            <a:ext cx="13165560" cy="137160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12874320" cy="2276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731520" y="4418280"/>
            <a:ext cx="12874320" cy="2276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fourObj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731520" y="329400"/>
            <a:ext cx="13165560" cy="137160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6282360" cy="2276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7328160" y="1925640"/>
            <a:ext cx="6282360" cy="2276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7328160" y="4418280"/>
            <a:ext cx="6282360" cy="2276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731520" y="4418280"/>
            <a:ext cx="6282360" cy="2276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blank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731520" y="329400"/>
            <a:ext cx="13165560" cy="137160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6282360" cy="2276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7328160" y="1925640"/>
            <a:ext cx="6282360" cy="2276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blank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laceHolder 1"/>
          <p:cNvSpPr>
            <a:spLocks noGrp="1"/>
          </p:cNvSpPr>
          <p:nvPr>
            <p:ph type="title"/>
          </p:nvPr>
        </p:nvSpPr>
        <p:spPr>
          <a:xfrm>
            <a:off x="731520" y="329400"/>
            <a:ext cx="13165560" cy="137160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37" name="PlaceHolder 2"/>
          <p:cNvSpPr>
            <a:spLocks noGrp="1"/>
          </p:cNvSpPr>
          <p:nvPr>
            <p:ph type="subTitle"/>
          </p:nvPr>
        </p:nvSpPr>
        <p:spPr>
          <a:xfrm>
            <a:off x="731520" y="1925640"/>
            <a:ext cx="12874320" cy="477288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731520" y="329400"/>
            <a:ext cx="13165560" cy="137160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12874320" cy="477252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731520" y="329400"/>
            <a:ext cx="13165560" cy="137160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41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6282360" cy="477252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42" name="PlaceHolder 3"/>
          <p:cNvSpPr>
            <a:spLocks noGrp="1"/>
          </p:cNvSpPr>
          <p:nvPr>
            <p:ph type="body"/>
          </p:nvPr>
        </p:nvSpPr>
        <p:spPr>
          <a:xfrm>
            <a:off x="7328160" y="1925640"/>
            <a:ext cx="6282360" cy="477252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PlaceHolder 1"/>
          <p:cNvSpPr>
            <a:spLocks noGrp="1"/>
          </p:cNvSpPr>
          <p:nvPr>
            <p:ph type="title"/>
          </p:nvPr>
        </p:nvSpPr>
        <p:spPr>
          <a:xfrm>
            <a:off x="731520" y="329400"/>
            <a:ext cx="13165560" cy="137160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Only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subTitle"/>
          </p:nvPr>
        </p:nvSpPr>
        <p:spPr>
          <a:xfrm>
            <a:off x="731520" y="329400"/>
            <a:ext cx="13165560" cy="636876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AndObj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731520" y="329400"/>
            <a:ext cx="13165560" cy="137160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46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6282360" cy="2276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47" name="PlaceHolder 3"/>
          <p:cNvSpPr>
            <a:spLocks noGrp="1"/>
          </p:cNvSpPr>
          <p:nvPr>
            <p:ph type="body"/>
          </p:nvPr>
        </p:nvSpPr>
        <p:spPr>
          <a:xfrm>
            <a:off x="731520" y="4418280"/>
            <a:ext cx="6282360" cy="2276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48" name="PlaceHolder 4"/>
          <p:cNvSpPr>
            <a:spLocks noGrp="1"/>
          </p:cNvSpPr>
          <p:nvPr>
            <p:ph type="body"/>
          </p:nvPr>
        </p:nvSpPr>
        <p:spPr>
          <a:xfrm>
            <a:off x="7328160" y="1925640"/>
            <a:ext cx="6282360" cy="477252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731520" y="329400"/>
            <a:ext cx="13165560" cy="137160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731520" y="1925640"/>
            <a:ext cx="12874320" cy="477288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AndTwoObj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731520" y="329400"/>
            <a:ext cx="13165560" cy="137160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50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6282360" cy="477252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51" name="PlaceHolder 3"/>
          <p:cNvSpPr>
            <a:spLocks noGrp="1"/>
          </p:cNvSpPr>
          <p:nvPr>
            <p:ph type="body"/>
          </p:nvPr>
        </p:nvSpPr>
        <p:spPr>
          <a:xfrm>
            <a:off x="7328160" y="1925640"/>
            <a:ext cx="6282360" cy="2276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52" name="PlaceHolder 4"/>
          <p:cNvSpPr>
            <a:spLocks noGrp="1"/>
          </p:cNvSpPr>
          <p:nvPr>
            <p:ph type="body"/>
          </p:nvPr>
        </p:nvSpPr>
        <p:spPr>
          <a:xfrm>
            <a:off x="7328160" y="4418280"/>
            <a:ext cx="6282360" cy="2276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OverTx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731520" y="329400"/>
            <a:ext cx="13165560" cy="137160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6282360" cy="2276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55" name="PlaceHolder 3"/>
          <p:cNvSpPr>
            <a:spLocks noGrp="1"/>
          </p:cNvSpPr>
          <p:nvPr>
            <p:ph type="body"/>
          </p:nvPr>
        </p:nvSpPr>
        <p:spPr>
          <a:xfrm>
            <a:off x="7328160" y="1925640"/>
            <a:ext cx="6282360" cy="2276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56" name="PlaceHolder 4"/>
          <p:cNvSpPr>
            <a:spLocks noGrp="1"/>
          </p:cNvSpPr>
          <p:nvPr>
            <p:ph type="body"/>
          </p:nvPr>
        </p:nvSpPr>
        <p:spPr>
          <a:xfrm>
            <a:off x="731520" y="4418280"/>
            <a:ext cx="12873960" cy="2276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OverTx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731520" y="329400"/>
            <a:ext cx="13165560" cy="137160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12874320" cy="2276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731520" y="4418280"/>
            <a:ext cx="12874320" cy="2276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fourObj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PlaceHolder 1"/>
          <p:cNvSpPr>
            <a:spLocks noGrp="1"/>
          </p:cNvSpPr>
          <p:nvPr>
            <p:ph type="title"/>
          </p:nvPr>
        </p:nvSpPr>
        <p:spPr>
          <a:xfrm>
            <a:off x="731520" y="329400"/>
            <a:ext cx="13165560" cy="137160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61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6282360" cy="2276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62" name="PlaceHolder 3"/>
          <p:cNvSpPr>
            <a:spLocks noGrp="1"/>
          </p:cNvSpPr>
          <p:nvPr>
            <p:ph type="body"/>
          </p:nvPr>
        </p:nvSpPr>
        <p:spPr>
          <a:xfrm>
            <a:off x="7328160" y="1925640"/>
            <a:ext cx="6282360" cy="2276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63" name="PlaceHolder 4"/>
          <p:cNvSpPr>
            <a:spLocks noGrp="1"/>
          </p:cNvSpPr>
          <p:nvPr>
            <p:ph type="body"/>
          </p:nvPr>
        </p:nvSpPr>
        <p:spPr>
          <a:xfrm>
            <a:off x="7328160" y="4418280"/>
            <a:ext cx="6282360" cy="2276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64" name="PlaceHolder 5"/>
          <p:cNvSpPr>
            <a:spLocks noGrp="1"/>
          </p:cNvSpPr>
          <p:nvPr>
            <p:ph type="body"/>
          </p:nvPr>
        </p:nvSpPr>
        <p:spPr>
          <a:xfrm>
            <a:off x="731520" y="4418280"/>
            <a:ext cx="6282360" cy="2276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blank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731520" y="329400"/>
            <a:ext cx="13165560" cy="137160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66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6282360" cy="2276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67" name="PlaceHolder 3"/>
          <p:cNvSpPr>
            <a:spLocks noGrp="1"/>
          </p:cNvSpPr>
          <p:nvPr>
            <p:ph type="body"/>
          </p:nvPr>
        </p:nvSpPr>
        <p:spPr>
          <a:xfrm>
            <a:off x="7328160" y="1925640"/>
            <a:ext cx="6282360" cy="2276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blank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731520" y="329400"/>
            <a:ext cx="13165560" cy="137160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71" name="PlaceHolder 2"/>
          <p:cNvSpPr>
            <a:spLocks noGrp="1"/>
          </p:cNvSpPr>
          <p:nvPr>
            <p:ph type="subTitle"/>
          </p:nvPr>
        </p:nvSpPr>
        <p:spPr>
          <a:xfrm>
            <a:off x="731520" y="1925640"/>
            <a:ext cx="12874320" cy="477288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PlaceHolder 1"/>
          <p:cNvSpPr>
            <a:spLocks noGrp="1"/>
          </p:cNvSpPr>
          <p:nvPr>
            <p:ph type="title"/>
          </p:nvPr>
        </p:nvSpPr>
        <p:spPr>
          <a:xfrm>
            <a:off x="731520" y="329400"/>
            <a:ext cx="13165560" cy="137160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73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12874320" cy="477252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PlaceHolder 1"/>
          <p:cNvSpPr>
            <a:spLocks noGrp="1"/>
          </p:cNvSpPr>
          <p:nvPr>
            <p:ph type="title"/>
          </p:nvPr>
        </p:nvSpPr>
        <p:spPr>
          <a:xfrm>
            <a:off x="731520" y="329400"/>
            <a:ext cx="13165560" cy="137160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75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6282360" cy="477252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76" name="PlaceHolder 3"/>
          <p:cNvSpPr>
            <a:spLocks noGrp="1"/>
          </p:cNvSpPr>
          <p:nvPr>
            <p:ph type="body"/>
          </p:nvPr>
        </p:nvSpPr>
        <p:spPr>
          <a:xfrm>
            <a:off x="7328160" y="1925640"/>
            <a:ext cx="6282360" cy="477252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PlaceHolder 1"/>
          <p:cNvSpPr>
            <a:spLocks noGrp="1"/>
          </p:cNvSpPr>
          <p:nvPr>
            <p:ph type="title"/>
          </p:nvPr>
        </p:nvSpPr>
        <p:spPr>
          <a:xfrm>
            <a:off x="731520" y="329400"/>
            <a:ext cx="13165560" cy="137160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731520" y="329400"/>
            <a:ext cx="13165560" cy="137160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12874320" cy="477252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Only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laceHolder 1"/>
          <p:cNvSpPr>
            <a:spLocks noGrp="1"/>
          </p:cNvSpPr>
          <p:nvPr>
            <p:ph type="subTitle"/>
          </p:nvPr>
        </p:nvSpPr>
        <p:spPr>
          <a:xfrm>
            <a:off x="731520" y="329400"/>
            <a:ext cx="13165560" cy="636876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AndObj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PlaceHolder 1"/>
          <p:cNvSpPr>
            <a:spLocks noGrp="1"/>
          </p:cNvSpPr>
          <p:nvPr>
            <p:ph type="title"/>
          </p:nvPr>
        </p:nvSpPr>
        <p:spPr>
          <a:xfrm>
            <a:off x="731520" y="329400"/>
            <a:ext cx="13165560" cy="137160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80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6282360" cy="2276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81" name="PlaceHolder 3"/>
          <p:cNvSpPr>
            <a:spLocks noGrp="1"/>
          </p:cNvSpPr>
          <p:nvPr>
            <p:ph type="body"/>
          </p:nvPr>
        </p:nvSpPr>
        <p:spPr>
          <a:xfrm>
            <a:off x="731520" y="4418280"/>
            <a:ext cx="6282360" cy="2276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82" name="PlaceHolder 4"/>
          <p:cNvSpPr>
            <a:spLocks noGrp="1"/>
          </p:cNvSpPr>
          <p:nvPr>
            <p:ph type="body"/>
          </p:nvPr>
        </p:nvSpPr>
        <p:spPr>
          <a:xfrm>
            <a:off x="7328160" y="1925640"/>
            <a:ext cx="6282360" cy="477252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AndTwoObj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PlaceHolder 1"/>
          <p:cNvSpPr>
            <a:spLocks noGrp="1"/>
          </p:cNvSpPr>
          <p:nvPr>
            <p:ph type="title"/>
          </p:nvPr>
        </p:nvSpPr>
        <p:spPr>
          <a:xfrm>
            <a:off x="731520" y="329400"/>
            <a:ext cx="13165560" cy="137160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84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6282360" cy="477252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85" name="PlaceHolder 3"/>
          <p:cNvSpPr>
            <a:spLocks noGrp="1"/>
          </p:cNvSpPr>
          <p:nvPr>
            <p:ph type="body"/>
          </p:nvPr>
        </p:nvSpPr>
        <p:spPr>
          <a:xfrm>
            <a:off x="7328160" y="1925640"/>
            <a:ext cx="6282360" cy="2276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86" name="PlaceHolder 4"/>
          <p:cNvSpPr>
            <a:spLocks noGrp="1"/>
          </p:cNvSpPr>
          <p:nvPr>
            <p:ph type="body"/>
          </p:nvPr>
        </p:nvSpPr>
        <p:spPr>
          <a:xfrm>
            <a:off x="7328160" y="4418280"/>
            <a:ext cx="6282360" cy="2276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OverTx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731520" y="329400"/>
            <a:ext cx="13165560" cy="137160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88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6282360" cy="2276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89" name="PlaceHolder 3"/>
          <p:cNvSpPr>
            <a:spLocks noGrp="1"/>
          </p:cNvSpPr>
          <p:nvPr>
            <p:ph type="body"/>
          </p:nvPr>
        </p:nvSpPr>
        <p:spPr>
          <a:xfrm>
            <a:off x="7328160" y="1925640"/>
            <a:ext cx="6282360" cy="2276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90" name="PlaceHolder 4"/>
          <p:cNvSpPr>
            <a:spLocks noGrp="1"/>
          </p:cNvSpPr>
          <p:nvPr>
            <p:ph type="body"/>
          </p:nvPr>
        </p:nvSpPr>
        <p:spPr>
          <a:xfrm>
            <a:off x="731520" y="4418280"/>
            <a:ext cx="12873960" cy="2276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OverTx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731520" y="329400"/>
            <a:ext cx="13165560" cy="137160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92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12874320" cy="2276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93" name="PlaceHolder 3"/>
          <p:cNvSpPr>
            <a:spLocks noGrp="1"/>
          </p:cNvSpPr>
          <p:nvPr>
            <p:ph type="body"/>
          </p:nvPr>
        </p:nvSpPr>
        <p:spPr>
          <a:xfrm>
            <a:off x="731520" y="4418280"/>
            <a:ext cx="12874320" cy="2276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fourObj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title"/>
          </p:nvPr>
        </p:nvSpPr>
        <p:spPr>
          <a:xfrm>
            <a:off x="731520" y="329400"/>
            <a:ext cx="13165560" cy="137160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95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6282360" cy="2276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96" name="PlaceHolder 3"/>
          <p:cNvSpPr>
            <a:spLocks noGrp="1"/>
          </p:cNvSpPr>
          <p:nvPr>
            <p:ph type="body"/>
          </p:nvPr>
        </p:nvSpPr>
        <p:spPr>
          <a:xfrm>
            <a:off x="7328160" y="1925640"/>
            <a:ext cx="6282360" cy="2276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97" name="PlaceHolder 4"/>
          <p:cNvSpPr>
            <a:spLocks noGrp="1"/>
          </p:cNvSpPr>
          <p:nvPr>
            <p:ph type="body"/>
          </p:nvPr>
        </p:nvSpPr>
        <p:spPr>
          <a:xfrm>
            <a:off x="7328160" y="4418280"/>
            <a:ext cx="6282360" cy="2276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98" name="PlaceHolder 5"/>
          <p:cNvSpPr>
            <a:spLocks noGrp="1"/>
          </p:cNvSpPr>
          <p:nvPr>
            <p:ph type="body"/>
          </p:nvPr>
        </p:nvSpPr>
        <p:spPr>
          <a:xfrm>
            <a:off x="731520" y="4418280"/>
            <a:ext cx="6282360" cy="2276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blank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laceHolder 1"/>
          <p:cNvSpPr>
            <a:spLocks noGrp="1"/>
          </p:cNvSpPr>
          <p:nvPr>
            <p:ph type="title"/>
          </p:nvPr>
        </p:nvSpPr>
        <p:spPr>
          <a:xfrm>
            <a:off x="731520" y="329400"/>
            <a:ext cx="13165560" cy="137160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100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6282360" cy="2276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01" name="PlaceHolder 3"/>
          <p:cNvSpPr>
            <a:spLocks noGrp="1"/>
          </p:cNvSpPr>
          <p:nvPr>
            <p:ph type="body"/>
          </p:nvPr>
        </p:nvSpPr>
        <p:spPr>
          <a:xfrm>
            <a:off x="7328160" y="1925640"/>
            <a:ext cx="6282360" cy="2276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blank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title"/>
          </p:nvPr>
        </p:nvSpPr>
        <p:spPr>
          <a:xfrm>
            <a:off x="731520" y="329400"/>
            <a:ext cx="13165560" cy="137160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105" name="PlaceHolder 2"/>
          <p:cNvSpPr>
            <a:spLocks noGrp="1"/>
          </p:cNvSpPr>
          <p:nvPr>
            <p:ph type="subTitle"/>
          </p:nvPr>
        </p:nvSpPr>
        <p:spPr>
          <a:xfrm>
            <a:off x="731520" y="1925640"/>
            <a:ext cx="12874320" cy="477288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PlaceHolder 1"/>
          <p:cNvSpPr>
            <a:spLocks noGrp="1"/>
          </p:cNvSpPr>
          <p:nvPr>
            <p:ph type="title"/>
          </p:nvPr>
        </p:nvSpPr>
        <p:spPr>
          <a:xfrm>
            <a:off x="731520" y="329400"/>
            <a:ext cx="13165560" cy="137160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107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12874320" cy="477252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731520" y="329400"/>
            <a:ext cx="13165560" cy="137160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6282360" cy="477252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7328160" y="1925640"/>
            <a:ext cx="6282360" cy="477252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40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731520" y="329400"/>
            <a:ext cx="13165560" cy="137160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109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6282360" cy="477252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10" name="PlaceHolder 3"/>
          <p:cNvSpPr>
            <a:spLocks noGrp="1"/>
          </p:cNvSpPr>
          <p:nvPr>
            <p:ph type="body"/>
          </p:nvPr>
        </p:nvSpPr>
        <p:spPr>
          <a:xfrm>
            <a:off x="7328160" y="1925640"/>
            <a:ext cx="6282360" cy="477252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41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PlaceHolder 1"/>
          <p:cNvSpPr>
            <a:spLocks noGrp="1"/>
          </p:cNvSpPr>
          <p:nvPr>
            <p:ph type="title"/>
          </p:nvPr>
        </p:nvSpPr>
        <p:spPr>
          <a:xfrm>
            <a:off x="731520" y="329400"/>
            <a:ext cx="13165560" cy="137160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</p:spTree>
  </p:cSld>
</p:sldLayout>
</file>

<file path=ppt/slideLayouts/slideLayout42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Only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PlaceHolder 1"/>
          <p:cNvSpPr>
            <a:spLocks noGrp="1"/>
          </p:cNvSpPr>
          <p:nvPr>
            <p:ph type="subTitle"/>
          </p:nvPr>
        </p:nvSpPr>
        <p:spPr>
          <a:xfrm>
            <a:off x="731520" y="329400"/>
            <a:ext cx="13165560" cy="636876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</p:spTree>
  </p:cSld>
</p:sldLayout>
</file>

<file path=ppt/slideLayouts/slideLayout43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AndObj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PlaceHolder 1"/>
          <p:cNvSpPr>
            <a:spLocks noGrp="1"/>
          </p:cNvSpPr>
          <p:nvPr>
            <p:ph type="title"/>
          </p:nvPr>
        </p:nvSpPr>
        <p:spPr>
          <a:xfrm>
            <a:off x="731520" y="329400"/>
            <a:ext cx="13165560" cy="137160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114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6282360" cy="2276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15" name="PlaceHolder 3"/>
          <p:cNvSpPr>
            <a:spLocks noGrp="1"/>
          </p:cNvSpPr>
          <p:nvPr>
            <p:ph type="body"/>
          </p:nvPr>
        </p:nvSpPr>
        <p:spPr>
          <a:xfrm>
            <a:off x="731520" y="4418280"/>
            <a:ext cx="6282360" cy="2276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16" name="PlaceHolder 4"/>
          <p:cNvSpPr>
            <a:spLocks noGrp="1"/>
          </p:cNvSpPr>
          <p:nvPr>
            <p:ph type="body"/>
          </p:nvPr>
        </p:nvSpPr>
        <p:spPr>
          <a:xfrm>
            <a:off x="7328160" y="1925640"/>
            <a:ext cx="6282360" cy="477252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44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AndTwoObj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PlaceHolder 1"/>
          <p:cNvSpPr>
            <a:spLocks noGrp="1"/>
          </p:cNvSpPr>
          <p:nvPr>
            <p:ph type="title"/>
          </p:nvPr>
        </p:nvSpPr>
        <p:spPr>
          <a:xfrm>
            <a:off x="731520" y="329400"/>
            <a:ext cx="13165560" cy="137160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118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6282360" cy="477252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19" name="PlaceHolder 3"/>
          <p:cNvSpPr>
            <a:spLocks noGrp="1"/>
          </p:cNvSpPr>
          <p:nvPr>
            <p:ph type="body"/>
          </p:nvPr>
        </p:nvSpPr>
        <p:spPr>
          <a:xfrm>
            <a:off x="7328160" y="1925640"/>
            <a:ext cx="6282360" cy="2276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20" name="PlaceHolder 4"/>
          <p:cNvSpPr>
            <a:spLocks noGrp="1"/>
          </p:cNvSpPr>
          <p:nvPr>
            <p:ph type="body"/>
          </p:nvPr>
        </p:nvSpPr>
        <p:spPr>
          <a:xfrm>
            <a:off x="7328160" y="4418280"/>
            <a:ext cx="6282360" cy="2276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45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OverTx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PlaceHolder 1"/>
          <p:cNvSpPr>
            <a:spLocks noGrp="1"/>
          </p:cNvSpPr>
          <p:nvPr>
            <p:ph type="title"/>
          </p:nvPr>
        </p:nvSpPr>
        <p:spPr>
          <a:xfrm>
            <a:off x="731520" y="329400"/>
            <a:ext cx="13165560" cy="137160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122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6282360" cy="2276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23" name="PlaceHolder 3"/>
          <p:cNvSpPr>
            <a:spLocks noGrp="1"/>
          </p:cNvSpPr>
          <p:nvPr>
            <p:ph type="body"/>
          </p:nvPr>
        </p:nvSpPr>
        <p:spPr>
          <a:xfrm>
            <a:off x="7328160" y="1925640"/>
            <a:ext cx="6282360" cy="2276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24" name="PlaceHolder 4"/>
          <p:cNvSpPr>
            <a:spLocks noGrp="1"/>
          </p:cNvSpPr>
          <p:nvPr>
            <p:ph type="body"/>
          </p:nvPr>
        </p:nvSpPr>
        <p:spPr>
          <a:xfrm>
            <a:off x="731520" y="4418280"/>
            <a:ext cx="12873960" cy="2276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46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OverTx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PlaceHolder 1"/>
          <p:cNvSpPr>
            <a:spLocks noGrp="1"/>
          </p:cNvSpPr>
          <p:nvPr>
            <p:ph type="title"/>
          </p:nvPr>
        </p:nvSpPr>
        <p:spPr>
          <a:xfrm>
            <a:off x="731520" y="329400"/>
            <a:ext cx="13165560" cy="137160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126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12874320" cy="2276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27" name="PlaceHolder 3"/>
          <p:cNvSpPr>
            <a:spLocks noGrp="1"/>
          </p:cNvSpPr>
          <p:nvPr>
            <p:ph type="body"/>
          </p:nvPr>
        </p:nvSpPr>
        <p:spPr>
          <a:xfrm>
            <a:off x="731520" y="4418280"/>
            <a:ext cx="12874320" cy="2276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47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fourObj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PlaceHolder 1"/>
          <p:cNvSpPr>
            <a:spLocks noGrp="1"/>
          </p:cNvSpPr>
          <p:nvPr>
            <p:ph type="title"/>
          </p:nvPr>
        </p:nvSpPr>
        <p:spPr>
          <a:xfrm>
            <a:off x="731520" y="329400"/>
            <a:ext cx="13165560" cy="137160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129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6282360" cy="2276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30" name="PlaceHolder 3"/>
          <p:cNvSpPr>
            <a:spLocks noGrp="1"/>
          </p:cNvSpPr>
          <p:nvPr>
            <p:ph type="body"/>
          </p:nvPr>
        </p:nvSpPr>
        <p:spPr>
          <a:xfrm>
            <a:off x="7328160" y="1925640"/>
            <a:ext cx="6282360" cy="2276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31" name="PlaceHolder 4"/>
          <p:cNvSpPr>
            <a:spLocks noGrp="1"/>
          </p:cNvSpPr>
          <p:nvPr>
            <p:ph type="body"/>
          </p:nvPr>
        </p:nvSpPr>
        <p:spPr>
          <a:xfrm>
            <a:off x="7328160" y="4418280"/>
            <a:ext cx="6282360" cy="2276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32" name="PlaceHolder 5"/>
          <p:cNvSpPr>
            <a:spLocks noGrp="1"/>
          </p:cNvSpPr>
          <p:nvPr>
            <p:ph type="body"/>
          </p:nvPr>
        </p:nvSpPr>
        <p:spPr>
          <a:xfrm>
            <a:off x="731520" y="4418280"/>
            <a:ext cx="6282360" cy="2276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48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blank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PlaceHolder 1"/>
          <p:cNvSpPr>
            <a:spLocks noGrp="1"/>
          </p:cNvSpPr>
          <p:nvPr>
            <p:ph type="title"/>
          </p:nvPr>
        </p:nvSpPr>
        <p:spPr>
          <a:xfrm>
            <a:off x="731520" y="329400"/>
            <a:ext cx="13165560" cy="137160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134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6282360" cy="2276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35" name="PlaceHolder 3"/>
          <p:cNvSpPr>
            <a:spLocks noGrp="1"/>
          </p:cNvSpPr>
          <p:nvPr>
            <p:ph type="body"/>
          </p:nvPr>
        </p:nvSpPr>
        <p:spPr>
          <a:xfrm>
            <a:off x="7328160" y="1925640"/>
            <a:ext cx="6282360" cy="2276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731520" y="329400"/>
            <a:ext cx="13165560" cy="137160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Only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731520" y="329400"/>
            <a:ext cx="13165560" cy="636876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AndObj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731520" y="329400"/>
            <a:ext cx="13165560" cy="137160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6282360" cy="2276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731520" y="4418280"/>
            <a:ext cx="6282360" cy="2276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7328160" y="1925640"/>
            <a:ext cx="6282360" cy="477252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AndTwoObj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731520" y="329400"/>
            <a:ext cx="13165560" cy="137160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6282360" cy="477252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7328160" y="1925640"/>
            <a:ext cx="6282360" cy="2276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7328160" y="4418280"/>
            <a:ext cx="6282360" cy="2276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woObjOverTx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731520" y="329400"/>
            <a:ext cx="13165560" cy="137160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endParaRPr/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6282360" cy="2276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7328160" y="1925640"/>
            <a:ext cx="6282360" cy="2276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731520" y="4418280"/>
            <a:ext cx="12873960" cy="2276280"/>
          </a:xfrm>
          <a:prstGeom prst="rect">
            <a:avLst/>
          </a:prstGeom>
        </p:spPr>
        <p:txBody>
          <a:bodyPr bIns="0" lIns="0" rIns="0" tIns="0" wrap="none"/>
          <a:p>
            <a:endParaRPr/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36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9.xml"/><Relationship Id="rId5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48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731520" y="329400"/>
            <a:ext cx="13165560" cy="1371240"/>
          </a:xfrm>
          <a:prstGeom prst="rect">
            <a:avLst/>
          </a:prstGeom>
        </p:spPr>
        <p:txBody>
          <a:bodyPr anchor="ctr" bIns="0" lIns="0" rIns="0" tIns="0" wrap="none"/>
          <a:p>
            <a:pPr algn="ctr">
              <a:lnSpc>
                <a:spcPct val="100000"/>
              </a:lnSpc>
            </a:pPr>
            <a:r>
              <a:rPr lang="en-US"/>
              <a:t>Click to edit the title text format</a:t>
            </a:r>
            <a:endParaRPr/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12874320" cy="4772520"/>
          </a:xfrm>
          <a:prstGeom prst="rect">
            <a:avLst/>
          </a:prstGeom>
        </p:spPr>
        <p:txBody>
          <a:bodyPr bIns="0" lIns="0" rIns="0" tIns="0" wrap="none"/>
          <a:p>
            <a:pPr>
              <a:buSzPct val="45000"/>
              <a:buFont typeface="StarSymbol"/>
              <a:buChar char=""/>
            </a:pPr>
            <a:r>
              <a:rPr lang="en-US"/>
              <a:t>Click to edit the outline text format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/>
              <a:t>Second Outline Level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en-US"/>
              <a:t>Third Outline Level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en-US"/>
              <a:t>Fourth Outline Level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en-US"/>
              <a:t>Fifth Outline Level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en-US"/>
              <a:t>Sixth Outline Level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en-US"/>
              <a:t>Seventh Outline Level</a:t>
            </a:r>
            <a:endParaRPr/>
          </a:p>
        </p:txBody>
      </p:sp>
    </p:spTree>
  </p:cSld>
  <p:clrMap accent1="accent1" accent2="accent2" accent3="accent3" accent4="accent4" accent5="accent5" accent6="accent6" bg1="lt1" bg2="lt2" folHlink="folHlink" hlink="hlink" tx1="dk1" tx2="dk2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r>
              <a:rPr lang="en-US"/>
              <a:t>Click to edit the title text format</a:t>
            </a:r>
            <a:endParaRPr/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12874320" cy="4772520"/>
          </a:xfrm>
          <a:prstGeom prst="rect">
            <a:avLst/>
          </a:prstGeom>
        </p:spPr>
        <p:txBody>
          <a:bodyPr bIns="0" lIns="0" rIns="0" tIns="0" wrap="none"/>
          <a:p>
            <a:pPr>
              <a:buSzPct val="45000"/>
              <a:buFont typeface="StarSymbol"/>
              <a:buChar char=""/>
            </a:pPr>
            <a:r>
              <a:rPr lang="en-US"/>
              <a:t>Click to edit the outline text format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/>
              <a:t>Second Outline Level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en-US"/>
              <a:t>Third Outline Level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en-US"/>
              <a:t>Fourth Outline Level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en-US"/>
              <a:t>Fifth Outline Level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en-US"/>
              <a:t>Sixth Outline Level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en-US"/>
              <a:t>Seventh Outline Level</a:t>
            </a:r>
            <a:endParaRPr/>
          </a:p>
        </p:txBody>
      </p:sp>
    </p:spTree>
  </p:cSld>
  <p:clrMap accent1="accent1" accent2="accent2" accent3="accent3" accent4="accent4" accent5="accent5" accent6="accent6" bg1="lt1" bg2="lt2" folHlink="folHlink" hlink="hlink" tx1="dk1" tx2="dk2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laceHolder 1"/>
          <p:cNvSpPr>
            <a:spLocks noGrp="1"/>
          </p:cNvSpPr>
          <p:nvPr>
            <p:ph type="title"/>
          </p:nvPr>
        </p:nvSpPr>
        <p:spPr>
          <a:xfrm>
            <a:off x="731520" y="329400"/>
            <a:ext cx="13165560" cy="1371240"/>
          </a:xfrm>
          <a:prstGeom prst="rect">
            <a:avLst/>
          </a:prstGeom>
        </p:spPr>
        <p:txBody>
          <a:bodyPr anchor="ctr" bIns="0" lIns="0" rIns="0" tIns="0" wrap="none"/>
          <a:p>
            <a:pPr algn="ctr">
              <a:lnSpc>
                <a:spcPct val="100000"/>
              </a:lnSpc>
            </a:pPr>
            <a:r>
              <a:rPr lang="en-US"/>
              <a:t>Click to edit the title text format</a:t>
            </a:r>
            <a:endParaRPr/>
          </a:p>
        </p:txBody>
      </p:sp>
      <p:sp>
        <p:nvSpPr>
          <p:cNvPr id="69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12874320" cy="4772520"/>
          </a:xfrm>
          <a:prstGeom prst="rect">
            <a:avLst/>
          </a:prstGeom>
        </p:spPr>
        <p:txBody>
          <a:bodyPr bIns="0" lIns="0" rIns="0" tIns="0" wrap="none"/>
          <a:p>
            <a:pPr>
              <a:buSzPct val="45000"/>
              <a:buFont typeface="StarSymbol"/>
              <a:buChar char=""/>
            </a:pPr>
            <a:r>
              <a:rPr lang="en-US"/>
              <a:t>Click to edit the outline text format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/>
              <a:t>Second Outline Level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en-US"/>
              <a:t>Third Outline Level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en-US"/>
              <a:t>Fourth Outline Level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en-US"/>
              <a:t>Fifth Outline Level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en-US"/>
              <a:t>Sixth Outline Level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en-US"/>
              <a:t>Seventh Outline Level</a:t>
            </a:r>
            <a:endParaRPr/>
          </a:p>
        </p:txBody>
      </p:sp>
    </p:spTree>
  </p:cSld>
  <p:clrMap accent1="accent1" accent2="accent2" accent3="accent3" accent4="accent4" accent5="accent5" accent6="accent6" bg1="lt1" bg2="lt2" folHlink="folHlink" hlink="hlink" tx1="dk1" tx2="dk2"/>
  <p:sldLayoutIdLst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PlaceHolder 1"/>
          <p:cNvSpPr>
            <a:spLocks noGrp="1"/>
          </p:cNvSpPr>
          <p:nvPr>
            <p:ph type="title"/>
          </p:nvPr>
        </p:nvSpPr>
        <p:spPr>
          <a:xfrm>
            <a:off x="731520" y="328320"/>
            <a:ext cx="13167000" cy="1373760"/>
          </a:xfrm>
          <a:prstGeom prst="rect">
            <a:avLst/>
          </a:prstGeom>
        </p:spPr>
        <p:txBody>
          <a:bodyPr anchor="ctr" bIns="0" lIns="0" rIns="0" tIns="0" wrap="none"/>
          <a:p>
            <a:pPr algn="ctr"/>
            <a:r>
              <a:rPr lang="en-US"/>
              <a:t>Click to edit the title text format</a:t>
            </a:r>
            <a:endParaRPr/>
          </a:p>
        </p:txBody>
      </p:sp>
      <p:sp>
        <p:nvSpPr>
          <p:cNvPr id="103" name="PlaceHolder 2"/>
          <p:cNvSpPr>
            <a:spLocks noGrp="1"/>
          </p:cNvSpPr>
          <p:nvPr>
            <p:ph type="body"/>
          </p:nvPr>
        </p:nvSpPr>
        <p:spPr>
          <a:xfrm>
            <a:off x="731520" y="1925640"/>
            <a:ext cx="12874320" cy="4772520"/>
          </a:xfrm>
          <a:prstGeom prst="rect">
            <a:avLst/>
          </a:prstGeom>
        </p:spPr>
        <p:txBody>
          <a:bodyPr bIns="0" lIns="0" rIns="0" tIns="0" wrap="none"/>
          <a:p>
            <a:pPr>
              <a:buSzPct val="45000"/>
              <a:buFont typeface="StarSymbol"/>
              <a:buChar char=""/>
            </a:pPr>
            <a:r>
              <a:rPr lang="en-US"/>
              <a:t>Click to edit the outline text format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US"/>
              <a:t>Second Outline Level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en-US"/>
              <a:t>Third Outline Level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en-US"/>
              <a:t>Fourth Outline Level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en-US"/>
              <a:t>Fifth Outline Level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en-US"/>
              <a:t>Sixth Outline Level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en-US"/>
              <a:t>Seventh Outline Level</a:t>
            </a:r>
            <a:endParaRPr/>
          </a:p>
        </p:txBody>
      </p:sp>
    </p:spTree>
  </p:cSld>
  <p:clrMap accent1="accent1" accent2="accent2" accent3="accent3" accent4="accent4" accent5="accent5" accent6="accent6" bg1="lt1" bg2="lt2" folHlink="folHlink" hlink="hlink" tx1="dk1" tx2="dk2"/>
  <p:sldLayoutIdLst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slideLayout" Target="../slideLayouts/slideLayout5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0.jpeg"/><Relationship Id="rId2" Type="http://schemas.openxmlformats.org/officeDocument/2006/relationships/slideLayout" Target="../slideLayouts/slideLayout29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11.jpeg"/><Relationship Id="rId2" Type="http://schemas.openxmlformats.org/officeDocument/2006/relationships/image" Target="../media/image12.jpeg"/><Relationship Id="rId3" Type="http://schemas.openxmlformats.org/officeDocument/2006/relationships/image" Target="../media/image13.jpeg"/><Relationship Id="rId4" Type="http://schemas.openxmlformats.org/officeDocument/2006/relationships/image" Target="../media/image14.png"/><Relationship Id="rId5" Type="http://schemas.openxmlformats.org/officeDocument/2006/relationships/slideLayout" Target="../slideLayouts/slideLayout13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15.jpeg"/><Relationship Id="rId2" Type="http://schemas.openxmlformats.org/officeDocument/2006/relationships/slideLayout" Target="../slideLayouts/slideLayout13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16.jpeg"/><Relationship Id="rId2" Type="http://schemas.openxmlformats.org/officeDocument/2006/relationships/slideLayout" Target="../slideLayouts/slideLayout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17.jpeg"/><Relationship Id="rId2" Type="http://schemas.openxmlformats.org/officeDocument/2006/relationships/slideLayout" Target="../slideLayouts/slideLayout37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18.png"/><Relationship Id="rId2" Type="http://schemas.openxmlformats.org/officeDocument/2006/relationships/slideLayout" Target="../slideLayouts/slideLayout37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19.jpeg"/><Relationship Id="rId2" Type="http://schemas.openxmlformats.org/officeDocument/2006/relationships/image" Target="../media/image20.jpeg"/><Relationship Id="rId3" Type="http://schemas.openxmlformats.org/officeDocument/2006/relationships/slideLayout" Target="../slideLayouts/slideLayout37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21.png"/><Relationship Id="rId2" Type="http://schemas.openxmlformats.org/officeDocument/2006/relationships/slideLayout" Target="../slideLayouts/slideLayout37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22.png"/><Relationship Id="rId2" Type="http://schemas.openxmlformats.org/officeDocument/2006/relationships/slideLayout" Target="../slideLayouts/slideLayout13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23.png"/><Relationship Id="rId2" Type="http://schemas.openxmlformats.org/officeDocument/2006/relationships/image" Target="../media/image24.png"/><Relationship Id="rId3" Type="http://schemas.openxmlformats.org/officeDocument/2006/relationships/slideLayout" Target="../slideLayouts/slideLayout13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2.jpeg"/><Relationship Id="rId2" Type="http://schemas.openxmlformats.org/officeDocument/2006/relationships/slideLayout" Target="../slideLayouts/slideLayout13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25.png"/><Relationship Id="rId2" Type="http://schemas.openxmlformats.org/officeDocument/2006/relationships/slideLayout" Target="../slideLayouts/slideLayout13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26.png"/><Relationship Id="rId2" Type="http://schemas.openxmlformats.org/officeDocument/2006/relationships/slideLayout" Target="../slideLayouts/slideLayout13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27.jpeg"/><Relationship Id="rId2" Type="http://schemas.openxmlformats.org/officeDocument/2006/relationships/slideLayout" Target="../slideLayouts/slideLayout13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28.png"/><Relationship Id="rId2" Type="http://schemas.openxmlformats.org/officeDocument/2006/relationships/slideLayout" Target="../slideLayouts/slideLayout13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29.jpeg"/><Relationship Id="rId2" Type="http://schemas.openxmlformats.org/officeDocument/2006/relationships/slideLayout" Target="../slideLayouts/slideLayout5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3.jpeg"/><Relationship Id="rId2" Type="http://schemas.openxmlformats.org/officeDocument/2006/relationships/slideLayout" Target="../slideLayouts/slideLayout1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4.jpeg"/><Relationship Id="rId2" Type="http://schemas.openxmlformats.org/officeDocument/2006/relationships/slideLayout" Target="../slideLayouts/slideLayout5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slideLayout" Target="../slideLayouts/slideLayout1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6.jpeg"/><Relationship Id="rId2" Type="http://schemas.openxmlformats.org/officeDocument/2006/relationships/slideLayout" Target="../slideLayouts/slideLayout5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7.jpeg"/><Relationship Id="rId2" Type="http://schemas.openxmlformats.org/officeDocument/2006/relationships/slideLayout" Target="../slideLayouts/slideLayout5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8.jpeg"/><Relationship Id="rId2" Type="http://schemas.openxmlformats.org/officeDocument/2006/relationships/slideLayout" Target="../slideLayouts/slideLayout5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9.png"/><Relationship Id="rId2" Type="http://schemas.openxmlformats.org/officeDocument/2006/relationships/slideLayout" Target="../slideLayouts/slideLayout1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CustomShape 1"/>
          <p:cNvSpPr/>
          <p:nvPr/>
        </p:nvSpPr>
        <p:spPr>
          <a:xfrm>
            <a:off x="731520" y="329400"/>
            <a:ext cx="13165560" cy="1369800"/>
          </a:xfrm>
          <a:prstGeom prst="rect">
            <a:avLst/>
          </a:prstGeom>
        </p:spPr>
      </p:sp>
      <p:pic>
        <p:nvPicPr>
          <p:cNvPr descr="" id="137" name="Picture 2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28600" cy="8227800"/>
          </a:xfrm>
          <a:prstGeom prst="rect">
            <a:avLst/>
          </a:prstGeom>
        </p:spPr>
      </p:pic>
    </p:spTree>
  </p:cSld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CustomShape 1"/>
          <p:cNvSpPr/>
          <p:nvPr/>
        </p:nvSpPr>
        <p:spPr>
          <a:xfrm>
            <a:off x="731520" y="329400"/>
            <a:ext cx="13165560" cy="1369800"/>
          </a:xfrm>
          <a:prstGeom prst="rect">
            <a:avLst/>
          </a:prstGeom>
        </p:spPr>
      </p:sp>
      <p:pic>
        <p:nvPicPr>
          <p:cNvPr descr="" id="153" name="Picture 4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28600" cy="8227800"/>
          </a:xfrm>
          <a:prstGeom prst="rect">
            <a:avLst/>
          </a:prstGeom>
        </p:spPr>
      </p:pic>
      <p:sp>
        <p:nvSpPr>
          <p:cNvPr id="154" name="CustomShape 2"/>
          <p:cNvSpPr/>
          <p:nvPr/>
        </p:nvSpPr>
        <p:spPr>
          <a:xfrm>
            <a:off x="76320" y="7981920"/>
            <a:ext cx="1674720" cy="226080"/>
          </a:xfrm>
          <a:prstGeom prst="rect">
            <a:avLst/>
          </a:prstGeom>
        </p:spPr>
        <p:txBody>
          <a:bodyPr bIns="45000" lIns="90000" rIns="90000" tIns="45000"/>
          <a:p>
            <a:pPr>
              <a:lnSpc>
                <a:spcPct val="100000"/>
              </a:lnSpc>
            </a:pPr>
            <a:r>
              <a:rPr lang="en-US" sz="900">
                <a:solidFill>
                  <a:srgbClr val="376092"/>
                </a:solidFill>
                <a:latin typeface="Ubuntu"/>
              </a:rPr>
              <a:t>Image courtesy: inc.com</a:t>
            </a:r>
            <a:endParaRPr/>
          </a:p>
        </p:txBody>
      </p:sp>
    </p:spTree>
  </p:cSld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155" name="Picture 4"/>
          <p:cNvPicPr/>
          <p:nvPr/>
        </p:nvPicPr>
        <p:blipFill>
          <a:blip r:embed="rId1"/>
          <a:stretch>
            <a:fillRect/>
          </a:stretch>
        </p:blipFill>
        <p:spPr>
          <a:xfrm>
            <a:off x="8272080" y="457200"/>
            <a:ext cx="6399000" cy="1027080"/>
          </a:xfrm>
          <a:prstGeom prst="rect">
            <a:avLst/>
          </a:prstGeom>
        </p:spPr>
      </p:pic>
      <p:pic>
        <p:nvPicPr>
          <p:cNvPr descr="" id="156" name="Picture 5"/>
          <p:cNvPicPr/>
          <p:nvPr/>
        </p:nvPicPr>
        <p:blipFill>
          <a:blip r:embed="rId2"/>
          <a:stretch>
            <a:fillRect/>
          </a:stretch>
        </p:blipFill>
        <p:spPr>
          <a:xfrm>
            <a:off x="8632080" y="1734840"/>
            <a:ext cx="5332320" cy="4921200"/>
          </a:xfrm>
          <a:prstGeom prst="rect">
            <a:avLst/>
          </a:prstGeom>
        </p:spPr>
      </p:pic>
      <p:pic>
        <p:nvPicPr>
          <p:cNvPr descr="" id="157" name="Picture 2"/>
          <p:cNvPicPr/>
          <p:nvPr/>
        </p:nvPicPr>
        <p:blipFill>
          <a:blip r:embed="rId3"/>
          <a:stretch>
            <a:fillRect/>
          </a:stretch>
        </p:blipFill>
        <p:spPr>
          <a:xfrm>
            <a:off x="8741880" y="6657840"/>
            <a:ext cx="5627520" cy="1350720"/>
          </a:xfrm>
          <a:prstGeom prst="rect">
            <a:avLst/>
          </a:prstGeom>
        </p:spPr>
      </p:pic>
      <p:pic>
        <p:nvPicPr>
          <p:cNvPr descr="" id="158" name="Picture 7"/>
          <p:cNvPicPr/>
          <p:nvPr/>
        </p:nvPicPr>
        <p:blipFill>
          <a:blip r:embed="rId4"/>
          <a:stretch>
            <a:fillRect/>
          </a:stretch>
        </p:blipFill>
        <p:spPr>
          <a:xfrm>
            <a:off x="-457200" y="1097280"/>
            <a:ext cx="9197640" cy="5759280"/>
          </a:xfrm>
          <a:prstGeom prst="rect">
            <a:avLst/>
          </a:prstGeom>
        </p:spPr>
      </p:pic>
    </p:spTree>
  </p:cSld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CustomShape 1"/>
          <p:cNvSpPr/>
          <p:nvPr/>
        </p:nvSpPr>
        <p:spPr>
          <a:xfrm>
            <a:off x="304920" y="8001000"/>
            <a:ext cx="2360520" cy="226080"/>
          </a:xfrm>
          <a:prstGeom prst="rect">
            <a:avLst/>
          </a:prstGeom>
        </p:spPr>
        <p:txBody>
          <a:bodyPr bIns="45000" lIns="90000" rIns="90000" tIns="45000"/>
          <a:p>
            <a:pPr>
              <a:lnSpc>
                <a:spcPct val="100000"/>
              </a:lnSpc>
            </a:pPr>
            <a:r>
              <a:rPr lang="en-US" sz="900">
                <a:solidFill>
                  <a:srgbClr val="bfbfbf"/>
                </a:solidFill>
                <a:latin typeface="Ubuntu"/>
              </a:rPr>
              <a:t>Image courtesy: SupporTED</a:t>
            </a:r>
            <a:endParaRPr/>
          </a:p>
        </p:txBody>
      </p:sp>
      <p:pic>
        <p:nvPicPr>
          <p:cNvPr descr="" id="160" name="Picture 3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28600" cy="8227800"/>
          </a:xfrm>
          <a:prstGeom prst="rect">
            <a:avLst/>
          </a:prstGeom>
        </p:spPr>
      </p:pic>
    </p:spTree>
  </p:cSld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161" name="Picture 1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28600" cy="8227800"/>
          </a:xfrm>
          <a:prstGeom prst="rect">
            <a:avLst/>
          </a:prstGeom>
        </p:spPr>
      </p:pic>
    </p:spTree>
  </p:cSld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162" name=""/>
          <p:cNvPicPr/>
          <p:nvPr/>
        </p:nvPicPr>
        <p:blipFill>
          <a:blip r:embed="rId1"/>
          <a:stretch>
            <a:fillRect/>
          </a:stretch>
        </p:blipFill>
        <p:spPr>
          <a:xfrm>
            <a:off x="274320" y="449280"/>
            <a:ext cx="14080680" cy="7779240"/>
          </a:xfrm>
          <a:prstGeom prst="rect">
            <a:avLst/>
          </a:prstGeom>
        </p:spPr>
      </p:pic>
    </p:spTree>
  </p:cSld>
  <p:timing>
    <p:tnLst>
      <p:par>
        <p:cTn dur="indefinite" id="10" nodeType="tmRoot" restart="never">
          <p:childTnLst>
            <p:seq>
              <p:cTn id="11" nodeType="mainSeq">
                <p:childTnLst/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163" name="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040" cy="8412120"/>
          </a:xfrm>
          <a:prstGeom prst="rect">
            <a:avLst/>
          </a:prstGeom>
        </p:spPr>
      </p:pic>
    </p:spTree>
  </p:cSld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164" name="Picture 2"/>
          <p:cNvPicPr/>
          <p:nvPr/>
        </p:nvPicPr>
        <p:blipFill>
          <a:blip r:embed="rId1"/>
          <a:stretch>
            <a:fillRect/>
          </a:stretch>
        </p:blipFill>
        <p:spPr>
          <a:xfrm>
            <a:off x="-38160" y="0"/>
            <a:ext cx="14667120" cy="8246880"/>
          </a:xfrm>
          <a:prstGeom prst="rect">
            <a:avLst/>
          </a:prstGeom>
        </p:spPr>
      </p:pic>
      <p:pic>
        <p:nvPicPr>
          <p:cNvPr descr="" id="165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8138160" y="4663440"/>
            <a:ext cx="6490800" cy="3583440"/>
          </a:xfrm>
          <a:prstGeom prst="rect">
            <a:avLst/>
          </a:prstGeom>
        </p:spPr>
      </p:pic>
    </p:spTree>
  </p:cSld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166" name="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-1277280"/>
            <a:ext cx="14630040" cy="9875160"/>
          </a:xfrm>
          <a:prstGeom prst="rect">
            <a:avLst/>
          </a:prstGeom>
        </p:spPr>
      </p:pic>
    </p:spTree>
  </p:cSld>
  <p:timing>
    <p:tnLst>
      <p:par>
        <p:cTn dur="indefinite" id="12" nodeType="tmRoot" restart="never">
          <p:childTnLst>
            <p:seq>
              <p:cTn id="13" nodeType="mainSeq">
                <p:childTnLst/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167" name=""/>
          <p:cNvPicPr/>
          <p:nvPr/>
        </p:nvPicPr>
        <p:blipFill>
          <a:blip r:embed="rId1"/>
          <a:stretch>
            <a:fillRect/>
          </a:stretch>
        </p:blipFill>
        <p:spPr>
          <a:xfrm>
            <a:off x="2743200" y="548640"/>
            <a:ext cx="9508680" cy="7175520"/>
          </a:xfrm>
          <a:prstGeom prst="rect">
            <a:avLst/>
          </a:prstGeom>
        </p:spPr>
      </p:pic>
    </p:spTree>
  </p:cSld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168" name=""/>
          <p:cNvPicPr/>
          <p:nvPr/>
        </p:nvPicPr>
        <p:blipFill>
          <a:blip r:embed="rId1"/>
          <a:stretch>
            <a:fillRect/>
          </a:stretch>
        </p:blipFill>
        <p:spPr>
          <a:xfrm>
            <a:off x="509760" y="1968480"/>
            <a:ext cx="5993640" cy="4522680"/>
          </a:xfrm>
          <a:prstGeom prst="rect">
            <a:avLst/>
          </a:prstGeom>
        </p:spPr>
      </p:pic>
      <p:pic>
        <p:nvPicPr>
          <p:cNvPr descr="" id="169" name=""/>
          <p:cNvPicPr/>
          <p:nvPr/>
        </p:nvPicPr>
        <p:blipFill>
          <a:blip r:embed="rId2"/>
          <a:stretch>
            <a:fillRect/>
          </a:stretch>
        </p:blipFill>
        <p:spPr>
          <a:xfrm>
            <a:off x="6949440" y="1956240"/>
            <a:ext cx="7497000" cy="4534920"/>
          </a:xfrm>
          <a:prstGeom prst="rect">
            <a:avLst/>
          </a:prstGeom>
        </p:spPr>
      </p:pic>
    </p:spTree>
  </p:cSld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138" name="Picture 5"/>
          <p:cNvPicPr/>
          <p:nvPr/>
        </p:nvPicPr>
        <p:blipFill>
          <a:blip r:embed="rId1"/>
          <a:stretch>
            <a:fillRect/>
          </a:stretch>
        </p:blipFill>
        <p:spPr>
          <a:xfrm>
            <a:off x="-772920" y="0"/>
            <a:ext cx="17166240" cy="8227800"/>
          </a:xfrm>
          <a:prstGeom prst="rect">
            <a:avLst/>
          </a:prstGeom>
        </p:spPr>
      </p:pic>
      <p:sp>
        <p:nvSpPr>
          <p:cNvPr id="139" name="CustomShape 1"/>
          <p:cNvSpPr/>
          <p:nvPr/>
        </p:nvSpPr>
        <p:spPr>
          <a:xfrm>
            <a:off x="365760" y="7863840"/>
            <a:ext cx="3899520" cy="266400"/>
          </a:xfrm>
          <a:prstGeom prst="rect">
            <a:avLst/>
          </a:prstGeom>
        </p:spPr>
        <p:txBody>
          <a:bodyPr bIns="65160" lIns="130680" rIns="130680" tIns="65160"/>
          <a:p>
            <a:pPr>
              <a:lnSpc>
                <a:spcPct val="100000"/>
              </a:lnSpc>
            </a:pPr>
            <a:r>
              <a:rPr lang="en-US" sz="900">
                <a:solidFill>
                  <a:srgbClr val="ffffff"/>
                </a:solidFill>
                <a:latin typeface="Ubuntu"/>
              </a:rPr>
              <a:t>Image courtesy: Aerofoto Kaczmarczyk</a:t>
            </a:r>
            <a:endParaRPr/>
          </a:p>
        </p:txBody>
      </p:sp>
    </p:spTree>
  </p:cSld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170" name=""/>
          <p:cNvPicPr/>
          <p:nvPr/>
        </p:nvPicPr>
        <p:blipFill>
          <a:blip r:embed="rId1"/>
          <a:stretch>
            <a:fillRect/>
          </a:stretch>
        </p:blipFill>
        <p:spPr>
          <a:xfrm>
            <a:off x="494640" y="1737360"/>
            <a:ext cx="13586760" cy="4313520"/>
          </a:xfrm>
          <a:prstGeom prst="rect">
            <a:avLst/>
          </a:prstGeom>
        </p:spPr>
      </p:pic>
    </p:spTree>
  </p:cSld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171" name=""/>
          <p:cNvPicPr/>
          <p:nvPr/>
        </p:nvPicPr>
        <p:blipFill>
          <a:blip r:embed="rId1"/>
          <a:stretch>
            <a:fillRect/>
          </a:stretch>
        </p:blipFill>
        <p:spPr>
          <a:xfrm>
            <a:off x="295200" y="1879560"/>
            <a:ext cx="14059800" cy="4323600"/>
          </a:xfrm>
          <a:prstGeom prst="rect">
            <a:avLst/>
          </a:prstGeom>
        </p:spPr>
      </p:pic>
    </p:spTree>
  </p:cSld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172" name="Picture 1"/>
          <p:cNvPicPr/>
          <p:nvPr/>
        </p:nvPicPr>
        <p:blipFill>
          <a:blip r:embed="rId1"/>
          <a:stretch>
            <a:fillRect/>
          </a:stretch>
        </p:blipFill>
        <p:spPr>
          <a:xfrm>
            <a:off x="817920" y="720"/>
            <a:ext cx="12982680" cy="8227800"/>
          </a:xfrm>
          <a:prstGeom prst="rect">
            <a:avLst/>
          </a:prstGeom>
        </p:spPr>
      </p:pic>
      <p:sp>
        <p:nvSpPr>
          <p:cNvPr id="173" name="CustomShape 1"/>
          <p:cNvSpPr/>
          <p:nvPr/>
        </p:nvSpPr>
        <p:spPr>
          <a:xfrm>
            <a:off x="1528920" y="7883280"/>
            <a:ext cx="2284200" cy="226080"/>
          </a:xfrm>
          <a:prstGeom prst="rect">
            <a:avLst/>
          </a:prstGeom>
        </p:spPr>
        <p:txBody>
          <a:bodyPr bIns="45000" lIns="90000" rIns="90000" tIns="45000"/>
          <a:p>
            <a:pPr>
              <a:lnSpc>
                <a:spcPct val="100000"/>
              </a:lnSpc>
            </a:pPr>
            <a:r>
              <a:rPr lang="en-US" sz="900">
                <a:solidFill>
                  <a:srgbClr val="604a7b"/>
                </a:solidFill>
                <a:latin typeface="Ubuntu"/>
              </a:rPr>
              <a:t>Image courtesy: Flickr/TED</a:t>
            </a:r>
            <a:endParaRPr/>
          </a:p>
        </p:txBody>
      </p:sp>
    </p:spTree>
  </p:cSld>
  <p:timing>
    <p:tnLst>
      <p:par>
        <p:cTn dur="indefinite" id="14" nodeType="tmRoot" restart="never">
          <p:childTnLst>
            <p:seq>
              <p:cTn id="15" nodeType="mainSeq">
                <p:childTnLst/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174" name="9-swadeshi3.mov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28600" cy="8227800"/>
          </a:xfrm>
          <a:prstGeom prst="rect">
            <a:avLst/>
          </a:prstGeom>
        </p:spPr>
      </p:pic>
    </p:spTree>
  </p:cSld>
  <p:timing>
    <p:tnLst>
      <p:par>
        <p:cTn dur="indefinite" id="16" nodeType="tmRoot" restart="never">
          <p:childTnLst>
            <p:seq>
              <p:cTn dur="indefinite" id="17" nodeType="mainSeq">
                <p:childTnLst>
                  <p:par>
                    <p:cTn fill="hold" id="18">
                      <p:stCondLst>
                        <p:cond delay="indefinite"/>
                      </p:stCondLst>
                      <p:childTnLst>
                        <p:par>
                          <p:cTn fill="hold" id="19">
                            <p:stCondLst>
                              <p:cond delay="0"/>
                            </p:stCondLst>
                            <p:childTnLst>
                              <p:par>
                                <p:cTn fill="hold" id="20" nodeType="afterEffect" presetClass="mediacall">
                                  <p:stCondLst>
                                    <p:cond delay="0"/>
                                  </p:stCondLst>
                                  <p:childTnLst/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  <p:seq>
              <p:cTn fill="hold" id="21" nodeType="interactiveSeq" restart="whenNotActive">
                <p:childTnLst>
                  <p:par>
                    <p:cTn fill="hold" id="22">
                      <p:childTnLst>
                        <p:par>
                          <p:cTn fill="hold" id="23">
                            <p:stCondLst>
                              <p:cond delay="0"/>
                            </p:stCondLst>
                            <p:childTnLst>
                              <p:par>
                                <p:cTn fill="hold" id="24" nodeType="clickEffect" presetClass="mediacall">
                                  <p:stCondLst>
                                    <p:cond delay="0"/>
                                  </p:stCondLst>
                                  <p:childTnLst/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CustomShape 1"/>
          <p:cNvSpPr/>
          <p:nvPr/>
        </p:nvSpPr>
        <p:spPr>
          <a:xfrm>
            <a:off x="731520" y="329400"/>
            <a:ext cx="13165560" cy="1369800"/>
          </a:xfrm>
          <a:prstGeom prst="rect">
            <a:avLst/>
          </a:prstGeom>
        </p:spPr>
      </p:sp>
      <p:pic>
        <p:nvPicPr>
          <p:cNvPr descr="" id="176" name="Picture 2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28600" cy="8227800"/>
          </a:xfrm>
          <a:prstGeom prst="rect">
            <a:avLst/>
          </a:prstGeom>
        </p:spPr>
      </p:pic>
    </p:spTree>
  </p:cSld>
  <p:transition spd="med">
    <p:fade/>
  </p:transition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140" name="Picture 1"/>
          <p:cNvPicPr/>
          <p:nvPr/>
        </p:nvPicPr>
        <p:blipFill>
          <a:blip r:embed="rId1"/>
          <a:stretch>
            <a:fillRect/>
          </a:stretch>
        </p:blipFill>
        <p:spPr>
          <a:xfrm>
            <a:off x="-24480" y="0"/>
            <a:ext cx="14677560" cy="8227800"/>
          </a:xfrm>
          <a:prstGeom prst="rect">
            <a:avLst/>
          </a:prstGeom>
        </p:spPr>
      </p:pic>
      <p:sp>
        <p:nvSpPr>
          <p:cNvPr id="141" name="CustomShape 1"/>
          <p:cNvSpPr/>
          <p:nvPr/>
        </p:nvSpPr>
        <p:spPr>
          <a:xfrm>
            <a:off x="609480" y="7863840"/>
            <a:ext cx="4875120" cy="403560"/>
          </a:xfrm>
          <a:prstGeom prst="rect">
            <a:avLst/>
          </a:prstGeom>
        </p:spPr>
        <p:txBody>
          <a:bodyPr bIns="65160" lIns="130680" rIns="130680" tIns="65160"/>
          <a:p>
            <a:pPr>
              <a:lnSpc>
                <a:spcPct val="100000"/>
              </a:lnSpc>
            </a:pPr>
            <a:r>
              <a:rPr lang="en-US" sz="900">
                <a:solidFill>
                  <a:srgbClr val="f2f2f2"/>
                </a:solidFill>
                <a:latin typeface="Ubuntu"/>
              </a:rPr>
              <a:t>Photo credit: J. Żołnierkiewicz via Wikimedia Commons</a:t>
            </a:r>
            <a:endParaRPr/>
          </a:p>
          <a:p>
            <a:pPr>
              <a:lnSpc>
                <a:spcPct val="100000"/>
              </a:lnSpc>
            </a:pPr>
            <a:endParaRPr/>
          </a:p>
        </p:txBody>
      </p:sp>
    </p:spTree>
  </p:cSld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CustomShape 1"/>
          <p:cNvSpPr/>
          <p:nvPr/>
        </p:nvSpPr>
        <p:spPr>
          <a:xfrm>
            <a:off x="731520" y="329400"/>
            <a:ext cx="13165560" cy="1369800"/>
          </a:xfrm>
          <a:prstGeom prst="rect">
            <a:avLst/>
          </a:prstGeom>
        </p:spPr>
      </p:sp>
      <p:pic>
        <p:nvPicPr>
          <p:cNvPr descr="" id="143" name="Picture 2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28600" cy="8227800"/>
          </a:xfrm>
          <a:prstGeom prst="rect">
            <a:avLst/>
          </a:prstGeom>
        </p:spPr>
      </p:pic>
    </p:spTree>
  </p:cSld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144" name="s8 - iconsstreamh.264.mov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28600" cy="8227800"/>
          </a:xfrm>
          <a:prstGeom prst="rect">
            <a:avLst/>
          </a:prstGeom>
        </p:spPr>
      </p:pic>
    </p:spTree>
  </p:cSld>
  <p:timing>
    <p:tnLst>
      <p:par>
        <p:cTn dur="indefinite" id="1" nodeType="tmRoot" restart="never">
          <p:childTnLst>
            <p:seq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afterEffect" presetClass="mediacall">
                                  <p:stCondLst>
                                    <p:cond delay="0"/>
                                  </p:stCondLst>
                                  <p:childTnLst/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  <p:seq>
              <p:cTn fill="hold" id="6" nodeType="interactiveSeq" restart="whenNotActive">
                <p:childTnLst>
                  <p:par>
                    <p:cTn fill="hold" id="7">
                      <p:childTnLst>
                        <p:par>
                          <p:cTn fill="hold" id="8">
                            <p:stCondLst>
                              <p:cond delay="0"/>
                            </p:stCondLst>
                            <p:childTnLst>
                              <p:par>
                                <p:cTn fill="hold" id="9" nodeType="clickEffect" presetClass="mediacall">
                                  <p:stCondLst>
                                    <p:cond delay="0"/>
                                  </p:stCondLst>
                                  <p:childTnLst/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CustomShape 1"/>
          <p:cNvSpPr/>
          <p:nvPr/>
        </p:nvSpPr>
        <p:spPr>
          <a:xfrm>
            <a:off x="731520" y="329400"/>
            <a:ext cx="13165560" cy="1369800"/>
          </a:xfrm>
          <a:prstGeom prst="rect">
            <a:avLst/>
          </a:prstGeom>
        </p:spPr>
      </p:sp>
      <p:pic>
        <p:nvPicPr>
          <p:cNvPr descr="" id="146" name="Picture 2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28600" cy="8227800"/>
          </a:xfrm>
          <a:prstGeom prst="rect">
            <a:avLst/>
          </a:prstGeom>
        </p:spPr>
      </p:pic>
    </p:spTree>
  </p:cSld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CustomShape 1"/>
          <p:cNvSpPr/>
          <p:nvPr/>
        </p:nvSpPr>
        <p:spPr>
          <a:xfrm>
            <a:off x="731520" y="329400"/>
            <a:ext cx="13165560" cy="1369800"/>
          </a:xfrm>
          <a:prstGeom prst="rect">
            <a:avLst/>
          </a:prstGeom>
        </p:spPr>
      </p:sp>
      <p:pic>
        <p:nvPicPr>
          <p:cNvPr descr="" id="148" name="Picture 2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28600" cy="8227800"/>
          </a:xfrm>
          <a:prstGeom prst="rect">
            <a:avLst/>
          </a:prstGeom>
        </p:spPr>
      </p:pic>
    </p:spTree>
  </p:cSld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CustomShape 1"/>
          <p:cNvSpPr/>
          <p:nvPr/>
        </p:nvSpPr>
        <p:spPr>
          <a:xfrm>
            <a:off x="731520" y="329400"/>
            <a:ext cx="13165560" cy="1369800"/>
          </a:xfrm>
          <a:prstGeom prst="rect">
            <a:avLst/>
          </a:prstGeom>
        </p:spPr>
      </p:sp>
      <p:pic>
        <p:nvPicPr>
          <p:cNvPr descr="" id="150" name="Picture 2"/>
          <p:cNvPicPr/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28600" cy="8227800"/>
          </a:xfrm>
          <a:prstGeom prst="rect">
            <a:avLst/>
          </a:prstGeom>
        </p:spPr>
      </p:pic>
    </p:spTree>
  </p:cSld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" id="151" name="Picture 3"/>
          <p:cNvPicPr/>
          <p:nvPr/>
        </p:nvPicPr>
        <p:blipFill>
          <a:blip r:embed="rId1"/>
          <a:stretch>
            <a:fillRect/>
          </a:stretch>
        </p:blipFill>
        <p:spPr>
          <a:xfrm>
            <a:off x="-182880" y="-3600"/>
            <a:ext cx="15230520" cy="8434440"/>
          </a:xfrm>
          <a:prstGeom prst="rect">
            <a:avLst/>
          </a:prstGeom>
        </p:spPr>
      </p:pic>
    </p:spTree>
  </p:cSld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