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13EA-4BC5-4173-BDF2-F51F1DA34CA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1354D-E9C7-4E7C-8AD4-BB9AD10CC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u="sng" dirty="0" smtClean="0"/>
              <a:t>Task</a:t>
            </a:r>
            <a:r>
              <a:rPr lang="en-US" sz="1400" dirty="0" smtClean="0"/>
              <a:t>:  Set up discussion forums and demonstrations of OSE prototypes</a:t>
            </a:r>
          </a:p>
          <a:p>
            <a:pPr>
              <a:buNone/>
            </a:pPr>
            <a:r>
              <a:rPr lang="en-US" sz="1400" u="sng" dirty="0" smtClean="0"/>
              <a:t>Purpose</a:t>
            </a:r>
            <a:r>
              <a:rPr lang="en-US" sz="1400" dirty="0" smtClean="0"/>
              <a:t>: Increase exposure of OSE Mission and Process</a:t>
            </a:r>
          </a:p>
          <a:p>
            <a:pPr>
              <a:buNone/>
            </a:pPr>
            <a:r>
              <a:rPr lang="en-US" sz="1400" u="sng" dirty="0" err="1" smtClean="0"/>
              <a:t>Endstate</a:t>
            </a:r>
            <a:r>
              <a:rPr lang="en-US" sz="1400" dirty="0" smtClean="0"/>
              <a:t>:  Open Source Ecology’s profile increases both in the academic community and in the local community-at-large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u="sng" dirty="0" smtClean="0"/>
              <a:t>Target Audience</a:t>
            </a:r>
            <a:r>
              <a:rPr lang="en-US" sz="1400" dirty="0" smtClean="0"/>
              <a:t>:  Engineer, Economics, Development professors and students; general school and local population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u="sng" dirty="0" smtClean="0"/>
              <a:t>Forums</a:t>
            </a:r>
            <a:r>
              <a:rPr lang="en-US" sz="1400" dirty="0" smtClean="0"/>
              <a:t>:  Lecture followed by discussion panel, either with target audience collectively or in separate forums; public demonstration of OSE prototype(s)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u="sng" dirty="0" smtClean="0"/>
              <a:t>Logistics</a:t>
            </a:r>
            <a:r>
              <a:rPr lang="en-US" sz="1400" dirty="0" smtClean="0"/>
              <a:t>:  Ranges from minimal (lecture only) to complicated (prototype demonstration).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u="sng" dirty="0" smtClean="0"/>
              <a:t>Preparation</a:t>
            </a:r>
            <a:r>
              <a:rPr lang="en-US" sz="1400" dirty="0" smtClean="0"/>
              <a:t>:   Again, ranges from minimal (lecture only) to involved (prototype demonstration).  In either case, an “advance team” (ranging in size from 1 to 5) to coordinate logistics and event awareness would be advantageous (or in the case of a demonstration, necessary).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u="sng" dirty="0" smtClean="0"/>
              <a:t>Advantages</a:t>
            </a:r>
            <a:r>
              <a:rPr lang="en-US" sz="1400" dirty="0" smtClean="0"/>
              <a:t>:  Exposure to  wide cross section of demographics: college students and professors from different disciplines in a university environment that is social media savvy, mobile, and generally open to new ideas and concepts.  This concept is also scalable as discussed above)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u="sng" dirty="0" smtClean="0"/>
              <a:t>Disadvantages</a:t>
            </a:r>
            <a:r>
              <a:rPr lang="en-US" sz="1400" dirty="0" smtClean="0"/>
              <a:t>:  Even at the lowest level of exposure (lectures) this </a:t>
            </a:r>
            <a:r>
              <a:rPr lang="en-US" sz="1400" dirty="0" err="1" smtClean="0"/>
              <a:t>Roadshow</a:t>
            </a:r>
            <a:r>
              <a:rPr lang="en-US" sz="1400" dirty="0" smtClean="0"/>
              <a:t> is not cheap, especially if we embark on a circuit.  We also have to be agile in terms of customizing our </a:t>
            </a:r>
            <a:r>
              <a:rPr lang="en-US" sz="1400" dirty="0" err="1" smtClean="0"/>
              <a:t>Roadshow</a:t>
            </a:r>
            <a:r>
              <a:rPr lang="en-US" sz="1400" dirty="0" smtClean="0"/>
              <a:t> based on the location and audience.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738872" y="152400"/>
            <a:ext cx="7666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Traveling </a:t>
            </a:r>
            <a:r>
              <a:rPr lang="en-US" sz="2800" dirty="0" err="1" smtClean="0"/>
              <a:t>Roadshow</a:t>
            </a:r>
            <a:r>
              <a:rPr lang="en-US" sz="2800" dirty="0" smtClean="0"/>
              <a:t> Concept:  Universities/Colleges</a:t>
            </a:r>
            <a:endParaRPr lang="en-US" sz="2800" dirty="0"/>
          </a:p>
        </p:txBody>
      </p:sp>
      <p:pic>
        <p:nvPicPr>
          <p:cNvPr id="5" name="Picture 4" descr="OS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6282866"/>
            <a:ext cx="914400" cy="5751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Traveling Roadshow Concept:  Universities/Colleges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hugo.lentze</dc:creator>
  <cp:lastModifiedBy>hugo.lentze</cp:lastModifiedBy>
  <cp:revision>10</cp:revision>
  <dcterms:created xsi:type="dcterms:W3CDTF">2013-03-20T17:40:25Z</dcterms:created>
  <dcterms:modified xsi:type="dcterms:W3CDTF">2013-03-20T19:10:55Z</dcterms:modified>
</cp:coreProperties>
</file>