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20.jpeg" ContentType="image/jpeg"/>
  <Override PartName="/ppt/media/image9.jpeg" ContentType="image/jpeg"/>
  <Override PartName="/ppt/media/image11.jpeg" ContentType="image/jpeg"/>
  <Override PartName="/ppt/media/image22.jpeg" ContentType="image/jpeg"/>
  <Override PartName="/ppt/media/image23.png" ContentType="image/png"/>
  <Override PartName="/ppt/media/image24.jpeg" ContentType="image/jpeg"/>
  <Override PartName="/ppt/media/image13.jpeg" ContentType="image/jpeg"/>
  <Override PartName="/ppt/media/image27.png" ContentType="image/png"/>
  <Override PartName="/ppt/media/image26.jpeg" ContentType="image/jpeg"/>
  <Override PartName="/ppt/media/image1.png" ContentType="image/png"/>
  <Override PartName="/ppt/media/image15.jpeg" ContentType="image/jpeg"/>
  <Override PartName="/ppt/media/image17.jpeg" ContentType="image/jpeg"/>
  <Override PartName="/ppt/media/image28.jpeg" ContentType="image/jpeg"/>
  <Override PartName="/ppt/media/image5.png" ContentType="image/png"/>
  <Override PartName="/ppt/media/image7.png" ContentType="image/png"/>
  <Override PartName="/ppt/media/image19.jpeg" ContentType="image/jpeg"/>
  <Override PartName="/ppt/media/image10.jpeg" ContentType="image/jpeg"/>
  <Override PartName="/ppt/media/image21.jpeg" ContentType="image/jpeg"/>
  <Override PartName="/ppt/media/image12.jpeg" ContentType="image/jpeg"/>
  <Override PartName="/ppt/media/image25.jpeg" ContentType="image/jpeg"/>
  <Override PartName="/ppt/media/image14.jpeg" ContentType="image/jpeg"/>
  <Override PartName="/ppt/media/image3.jpeg" ContentType="image/jpeg"/>
  <Override PartName="/ppt/media/image2.png" ContentType="image/png"/>
  <Override PartName="/ppt/media/image16.jpeg" ContentType="image/jpeg"/>
  <Override PartName="/ppt/media/image4.png" ContentType="image/png"/>
  <Override PartName="/ppt/media/image29.jpeg" ContentType="image/jpeg"/>
  <Override PartName="/ppt/media/image18.jpeg" ContentType="image/jpeg"/>
  <Override PartName="/ppt/media/image6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4630400" cy="82296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731520" y="4418280"/>
            <a:ext cx="1287432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32816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73152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2874320" cy="477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73152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2874320" cy="47728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732816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731520" y="4418280"/>
            <a:ext cx="128739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31520" y="4418280"/>
            <a:ext cx="1287432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732816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73152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73152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47725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328160" y="441828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4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7328160" y="1925640"/>
            <a:ext cx="62823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731520" y="4418280"/>
            <a:ext cx="12873960" cy="2276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47725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2874320" cy="47725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6217920" y="5760720"/>
            <a:ext cx="3657600" cy="1920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Agriculture</a:t>
            </a:r>
            <a:endParaRPr/>
          </a:p>
          <a:p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56720" y="360"/>
            <a:ext cx="11052720" cy="822852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04920" y="182880"/>
            <a:ext cx="10147320" cy="749736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188720" y="2834640"/>
            <a:ext cx="12435480" cy="255996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6000"/>
              <a:t>How Your Grandmother Can Build a 1 Ton Brick Press in Her Garage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840480" y="3566160"/>
            <a:ext cx="6309000" cy="20113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en-US" sz="6000"/>
              <a:t>… </a:t>
            </a:r>
            <a:r>
              <a:rPr lang="en-US" sz="6000"/>
              <a:t>in a Single Day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8640" y="274320"/>
            <a:ext cx="13989960" cy="777204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000000"/>
          </a:solidFill>
          <a:ln>
            <a:solidFill>
              <a:srgbClr val="808080"/>
            </a:solidFill>
          </a:ln>
        </p:spPr>
      </p:sp>
      <p:pic>
        <p:nvPicPr>
          <p:cNvPr descr="" id="8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94000" y="1371600"/>
            <a:ext cx="9324360" cy="4895280"/>
          </a:xfrm>
          <a:prstGeom prst="rect">
            <a:avLst/>
          </a:prstGeom>
        </p:spPr>
      </p:pic>
      <p:sp>
        <p:nvSpPr>
          <p:cNvPr id="82" name="CustomShape 2"/>
          <p:cNvSpPr/>
          <p:nvPr/>
        </p:nvSpPr>
        <p:spPr>
          <a:xfrm>
            <a:off x="12161520" y="1005840"/>
            <a:ext cx="1188360" cy="59432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02600" y="-7200"/>
            <a:ext cx="7143120" cy="6133320"/>
          </a:xfrm>
          <a:prstGeom prst="rect">
            <a:avLst/>
          </a:prstGeom>
        </p:spPr>
      </p:pic>
      <p:pic>
        <p:nvPicPr>
          <p:cNvPr descr="" id="8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126480"/>
            <a:ext cx="7600320" cy="4609440"/>
          </a:xfrm>
          <a:prstGeom prst="rect">
            <a:avLst/>
          </a:prstGeom>
        </p:spPr>
      </p:pic>
      <p:pic>
        <p:nvPicPr>
          <p:cNvPr descr="" id="8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400800" y="-91440"/>
            <a:ext cx="8869320" cy="6400440"/>
          </a:xfrm>
          <a:prstGeom prst="rect">
            <a:avLst/>
          </a:prstGeom>
        </p:spPr>
      </p:pic>
      <p:pic>
        <p:nvPicPr>
          <p:cNvPr descr="" id="86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6309360" y="5113440"/>
            <a:ext cx="7143120" cy="6133320"/>
          </a:xfrm>
          <a:prstGeom prst="rect">
            <a:avLst/>
          </a:prstGeom>
        </p:spPr>
      </p:pic>
      <p:pic>
        <p:nvPicPr>
          <p:cNvPr descr="" id="87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3289760" y="6252480"/>
            <a:ext cx="7009560" cy="6000120"/>
          </a:xfrm>
          <a:prstGeom prst="rect">
            <a:avLst/>
          </a:prstGeom>
        </p:spPr>
      </p:pic>
      <p:sp>
        <p:nvSpPr>
          <p:cNvPr id="88" name="CustomShape 1"/>
          <p:cNvSpPr/>
          <p:nvPr/>
        </p:nvSpPr>
        <p:spPr>
          <a:xfrm>
            <a:off x="13289760" y="6252480"/>
            <a:ext cx="2254680" cy="3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34640" y="0"/>
            <a:ext cx="9386280" cy="822888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66160" y="360"/>
            <a:ext cx="10043640" cy="822888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03120" y="-16200"/>
            <a:ext cx="11019240" cy="822888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4320" y="360"/>
            <a:ext cx="14337360" cy="822888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17520" y="731520"/>
            <a:ext cx="8390880" cy="599040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1680" y="0"/>
            <a:ext cx="11020320" cy="822888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0" y="583200"/>
            <a:ext cx="11105280" cy="691452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-365760" y="-182880"/>
            <a:ext cx="15361560" cy="9143640"/>
          </a:xfrm>
          <a:prstGeom prst="rect">
            <a:avLst/>
          </a:prstGeom>
          <a:solidFill>
            <a:srgbClr val="000000"/>
          </a:solidFill>
          <a:ln>
            <a:solidFill>
              <a:srgbClr val="808080"/>
            </a:solidFill>
          </a:ln>
        </p:spPr>
      </p:sp>
      <p:pic>
        <p:nvPicPr>
          <p:cNvPr descr="" id="9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20240" y="0"/>
            <a:ext cx="11429640" cy="822924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38160" y="0"/>
            <a:ext cx="14665680" cy="8245440"/>
          </a:xfrm>
          <a:prstGeom prst="rect">
            <a:avLst/>
          </a:prstGeom>
        </p:spPr>
      </p:pic>
      <p:pic>
        <p:nvPicPr>
          <p:cNvPr descr="" id="9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138160" y="4663440"/>
            <a:ext cx="6489360" cy="358200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66160" y="914400"/>
            <a:ext cx="8686440" cy="6583320"/>
          </a:xfrm>
          <a:prstGeom prst="rect">
            <a:avLst/>
          </a:prstGeom>
        </p:spPr>
      </p:pic>
      <p:pic>
        <p:nvPicPr>
          <p:cNvPr descr="" id="10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943600"/>
            <a:ext cx="3200040" cy="2559960"/>
          </a:xfrm>
          <a:prstGeom prst="rect">
            <a:avLst/>
          </a:prstGeom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2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-182880" y="360"/>
            <a:ext cx="14812200" cy="8411760"/>
          </a:xfrm>
          <a:prstGeom prst="rect">
            <a:avLst/>
          </a:prstGeom>
        </p:spPr>
      </p:pic>
      <p:pic>
        <p:nvPicPr>
          <p:cNvPr descr="" id="103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07040" y="599400"/>
            <a:ext cx="2879640" cy="8632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99920" y="50760"/>
            <a:ext cx="10994400" cy="82285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08360" y="1094400"/>
            <a:ext cx="7619760" cy="571464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49040" y="0"/>
            <a:ext cx="6765840" cy="80460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69160" y="258120"/>
            <a:ext cx="10157400" cy="760500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20240" y="0"/>
            <a:ext cx="10990800" cy="822852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67280" y="0"/>
            <a:ext cx="10990800" cy="822852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