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 Type="http://schemas.openxmlformats.org/officeDocument/2006/relationships/presProps" Target="presProps.xml"/><Relationship Id="rId1" Type="http://schemas.openxmlformats.org/officeDocument/2006/relationships/theme" Target="theme/theme2.xml"/><Relationship Id="rId10" Type="http://schemas.openxmlformats.org/officeDocument/2006/relationships/slide" Target="slides/slide5.xml"/><Relationship Id="rId4" Type="http://schemas.openxmlformats.org/officeDocument/2006/relationships/slideMaster" Target="slideMasters/slideMaster1.xml"/><Relationship Id="rId3" Type="http://schemas.openxmlformats.org/officeDocument/2006/relationships/tableStyles" Target="tableStyles.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5" name="Shape 11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OSE should look at reuse as part of its sustainability dictum.  Here are some of my arguments.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1" name="Shape 12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7" name="Shape 12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3" name="Shape 13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9" name="Shape 13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5" name="Shape 25"/>
        <p:cNvGrpSpPr/>
        <p:nvPr/>
      </p:nvGrpSpPr>
      <p:grpSpPr>
        <a:xfrm>
          <a:off x="0" y="0"/>
          <a:ext cx="0" cy="0"/>
          <a:chOff x="0" y="0"/>
          <a:chExt cx="0" cy="0"/>
        </a:xfrm>
      </p:grpSpPr>
      <p:grpSp>
        <p:nvGrpSpPr>
          <p:cNvPr id="26" name="Shape 26"/>
          <p:cNvGrpSpPr/>
          <p:nvPr/>
        </p:nvGrpSpPr>
        <p:grpSpPr>
          <a:xfrm flipH="1" rot="10800000">
            <a:off x="0" y="-534"/>
            <a:ext cx="9162288" cy="3086303"/>
            <a:chOff x="-7937" y="4255637"/>
            <a:chExt cx="9144000" cy="2606675"/>
          </a:xfrm>
        </p:grpSpPr>
        <p:sp>
          <p:nvSpPr>
            <p:cNvPr id="27" name="Shape 27"/>
            <p:cNvSpPr/>
            <p:nvPr/>
          </p:nvSpPr>
          <p:spPr>
            <a:xfrm>
              <a:off x="1958975" y="4315962"/>
              <a:ext cx="79375" cy="12700"/>
            </a:xfrm>
            <a:custGeom>
              <a:pathLst>
                <a:path extrusionOk="0" h="8" w="5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28" name="Shape 28"/>
            <p:cNvSpPr/>
            <p:nvPr/>
          </p:nvSpPr>
          <p:spPr>
            <a:xfrm>
              <a:off x="8777288" y="4306437"/>
              <a:ext cx="34799" cy="1500"/>
            </a:xfrm>
            <a:prstGeom prst="rect">
              <a:avLst/>
            </a:pr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29" name="Shape 29"/>
            <p:cNvSpPr/>
            <p:nvPr/>
          </p:nvSpPr>
          <p:spPr>
            <a:xfrm>
              <a:off x="8812213" y="4306437"/>
              <a:ext cx="323850" cy="25400"/>
            </a:xfrm>
            <a:custGeom>
              <a:pathLst>
                <a:path extrusionOk="0" h="16" w="204">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0" name="Shape 30"/>
            <p:cNvSpPr/>
            <p:nvPr/>
          </p:nvSpPr>
          <p:spPr>
            <a:xfrm>
              <a:off x="4943476" y="4322312"/>
              <a:ext cx="92075" cy="15875"/>
            </a:xfrm>
            <a:custGeom>
              <a:pathLst>
                <a:path extrusionOk="0" h="10" w="58">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1" name="Shape 31"/>
            <p:cNvSpPr/>
            <p:nvPr/>
          </p:nvSpPr>
          <p:spPr>
            <a:xfrm>
              <a:off x="4718051" y="4319137"/>
              <a:ext cx="104775" cy="9525"/>
            </a:xfrm>
            <a:custGeom>
              <a:pathLst>
                <a:path extrusionOk="0" h="6" w="66">
                  <a:moveTo>
                    <a:pt x="4" y="0"/>
                  </a:moveTo>
                  <a:lnTo>
                    <a:pt x="0" y="0"/>
                  </a:lnTo>
                  <a:lnTo>
                    <a:pt x="66" y="6"/>
                  </a:lnTo>
                  <a:lnTo>
                    <a:pt x="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2" name="Shape 32"/>
            <p:cNvSpPr/>
            <p:nvPr/>
          </p:nvSpPr>
          <p:spPr>
            <a:xfrm>
              <a:off x="3927476" y="4331837"/>
              <a:ext cx="12700" cy="3175"/>
            </a:xfrm>
            <a:custGeom>
              <a:pathLst>
                <a:path extrusionOk="0" h="2" w="8">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3" name="Shape 33"/>
            <p:cNvSpPr/>
            <p:nvPr/>
          </p:nvSpPr>
          <p:spPr>
            <a:xfrm>
              <a:off x="3792537" y="4315962"/>
              <a:ext cx="65088" cy="12700"/>
            </a:xfrm>
            <a:custGeom>
              <a:pathLst>
                <a:path extrusionOk="0" h="8" w="41">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4" name="Shape 34"/>
            <p:cNvSpPr/>
            <p:nvPr/>
          </p:nvSpPr>
          <p:spPr>
            <a:xfrm>
              <a:off x="2363788" y="4328662"/>
              <a:ext cx="225425" cy="15875"/>
            </a:xfrm>
            <a:custGeom>
              <a:pathLst>
                <a:path extrusionOk="0" h="10" w="142">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5" name="Shape 35"/>
            <p:cNvSpPr/>
            <p:nvPr/>
          </p:nvSpPr>
          <p:spPr>
            <a:xfrm>
              <a:off x="2509838" y="4331837"/>
              <a:ext cx="44450" cy="3175"/>
            </a:xfrm>
            <a:custGeom>
              <a:pathLst>
                <a:path extrusionOk="0" h="2" w="28">
                  <a:moveTo>
                    <a:pt x="0" y="0"/>
                  </a:moveTo>
                  <a:lnTo>
                    <a:pt x="0" y="0"/>
                  </a:lnTo>
                  <a:lnTo>
                    <a:pt x="28" y="2"/>
                  </a:lnTo>
                  <a:lnTo>
                    <a:pt x="4"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6" name="Shape 36"/>
            <p:cNvSpPr/>
            <p:nvPr/>
          </p:nvSpPr>
          <p:spPr>
            <a:xfrm>
              <a:off x="3224213" y="4328662"/>
              <a:ext cx="15875" cy="3175"/>
            </a:xfrm>
            <a:custGeom>
              <a:pathLst>
                <a:path extrusionOk="0" h="2" w="10">
                  <a:moveTo>
                    <a:pt x="10" y="2"/>
                  </a:moveTo>
                  <a:lnTo>
                    <a:pt x="10" y="2"/>
                  </a:lnTo>
                  <a:lnTo>
                    <a:pt x="0" y="0"/>
                  </a:lnTo>
                  <a:lnTo>
                    <a:pt x="0" y="0"/>
                  </a:lnTo>
                  <a:lnTo>
                    <a:pt x="10" y="2"/>
                  </a:lnTo>
                  <a:lnTo>
                    <a:pt x="1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7" name="Shape 37"/>
            <p:cNvSpPr/>
            <p:nvPr/>
          </p:nvSpPr>
          <p:spPr>
            <a:xfrm>
              <a:off x="2155825" y="4328662"/>
              <a:ext cx="246062" cy="15875"/>
            </a:xfrm>
            <a:custGeom>
              <a:pathLst>
                <a:path extrusionOk="0" h="10" w="155">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8" name="Shape 38"/>
            <p:cNvSpPr/>
            <p:nvPr/>
          </p:nvSpPr>
          <p:spPr>
            <a:xfrm>
              <a:off x="2538413" y="4312787"/>
              <a:ext cx="85725" cy="6350"/>
            </a:xfrm>
            <a:custGeom>
              <a:pathLst>
                <a:path extrusionOk="0" h="4" w="54">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9" name="Shape 39"/>
            <p:cNvSpPr/>
            <p:nvPr/>
          </p:nvSpPr>
          <p:spPr>
            <a:xfrm>
              <a:off x="1860550" y="4341362"/>
              <a:ext cx="47700" cy="1500"/>
            </a:xfrm>
            <a:prstGeom prst="rect">
              <a:avLst/>
            </a:pr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0" name="Shape 40"/>
            <p:cNvSpPr/>
            <p:nvPr/>
          </p:nvSpPr>
          <p:spPr>
            <a:xfrm>
              <a:off x="8697913" y="4306437"/>
              <a:ext cx="38099" cy="1500"/>
            </a:xfrm>
            <a:prstGeom prst="rect">
              <a:avLst/>
            </a:pr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1" name="Shape 41"/>
            <p:cNvSpPr/>
            <p:nvPr/>
          </p:nvSpPr>
          <p:spPr>
            <a:xfrm>
              <a:off x="7788275" y="4290562"/>
              <a:ext cx="19050" cy="3175"/>
            </a:xfrm>
            <a:custGeom>
              <a:pathLst>
                <a:path extrusionOk="0" h="2" w="12">
                  <a:moveTo>
                    <a:pt x="0" y="0"/>
                  </a:moveTo>
                  <a:lnTo>
                    <a:pt x="0" y="0"/>
                  </a:lnTo>
                  <a:lnTo>
                    <a:pt x="12" y="2"/>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2" name="Shape 42"/>
            <p:cNvSpPr/>
            <p:nvPr/>
          </p:nvSpPr>
          <p:spPr>
            <a:xfrm>
              <a:off x="7581900" y="4287387"/>
              <a:ext cx="3175" cy="6350"/>
            </a:xfrm>
            <a:custGeom>
              <a:pathLst>
                <a:path extrusionOk="0" h="4" w="2">
                  <a:moveTo>
                    <a:pt x="0" y="4"/>
                  </a:moveTo>
                  <a:lnTo>
                    <a:pt x="2" y="4"/>
                  </a:lnTo>
                  <a:lnTo>
                    <a:pt x="2" y="0"/>
                  </a:lnTo>
                  <a:lnTo>
                    <a:pt x="0" y="4"/>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3" name="Shape 43"/>
            <p:cNvSpPr/>
            <p:nvPr/>
          </p:nvSpPr>
          <p:spPr>
            <a:xfrm>
              <a:off x="4556126" y="4335012"/>
              <a:ext cx="6350" cy="3175"/>
            </a:xfrm>
            <a:custGeom>
              <a:pathLst>
                <a:path extrusionOk="0" h="2" w="4">
                  <a:moveTo>
                    <a:pt x="4" y="0"/>
                  </a:moveTo>
                  <a:lnTo>
                    <a:pt x="4" y="0"/>
                  </a:lnTo>
                  <a:lnTo>
                    <a:pt x="2" y="0"/>
                  </a:lnTo>
                  <a:lnTo>
                    <a:pt x="0" y="2"/>
                  </a:lnTo>
                  <a:lnTo>
                    <a:pt x="0" y="2"/>
                  </a:lnTo>
                  <a:lnTo>
                    <a:pt x="4" y="0"/>
                  </a:lnTo>
                  <a:lnTo>
                    <a:pt x="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4" name="Shape 44"/>
            <p:cNvSpPr/>
            <p:nvPr/>
          </p:nvSpPr>
          <p:spPr>
            <a:xfrm>
              <a:off x="4530726" y="4338187"/>
              <a:ext cx="3175" cy="3175"/>
            </a:xfrm>
            <a:custGeom>
              <a:pathLst>
                <a:path extrusionOk="0" h="2" w="2">
                  <a:moveTo>
                    <a:pt x="0" y="2"/>
                  </a:moveTo>
                  <a:lnTo>
                    <a:pt x="2" y="0"/>
                  </a:lnTo>
                  <a:lnTo>
                    <a:pt x="2" y="0"/>
                  </a:lnTo>
                  <a:lnTo>
                    <a:pt x="0" y="0"/>
                  </a:lnTo>
                  <a:lnTo>
                    <a:pt x="0" y="2"/>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5" name="Shape 45"/>
            <p:cNvSpPr/>
            <p:nvPr/>
          </p:nvSpPr>
          <p:spPr>
            <a:xfrm>
              <a:off x="4521201" y="4341362"/>
              <a:ext cx="9525" cy="3175"/>
            </a:xfrm>
            <a:custGeom>
              <a:pathLst>
                <a:path extrusionOk="0" h="2" w="6">
                  <a:moveTo>
                    <a:pt x="0" y="0"/>
                  </a:moveTo>
                  <a:lnTo>
                    <a:pt x="6" y="2"/>
                  </a:lnTo>
                  <a:lnTo>
                    <a:pt x="6"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6" name="Shape 46"/>
            <p:cNvSpPr/>
            <p:nvPr/>
          </p:nvSpPr>
          <p:spPr>
            <a:xfrm>
              <a:off x="4546601" y="4338187"/>
              <a:ext cx="9525" cy="3175"/>
            </a:xfrm>
            <a:custGeom>
              <a:pathLst>
                <a:path extrusionOk="0" h="2" w="6">
                  <a:moveTo>
                    <a:pt x="0" y="2"/>
                  </a:moveTo>
                  <a:lnTo>
                    <a:pt x="4" y="2"/>
                  </a:lnTo>
                  <a:lnTo>
                    <a:pt x="6" y="0"/>
                  </a:lnTo>
                  <a:lnTo>
                    <a:pt x="6" y="0"/>
                  </a:lnTo>
                  <a:lnTo>
                    <a:pt x="0" y="2"/>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7" name="Shape 47"/>
            <p:cNvSpPr/>
            <p:nvPr/>
          </p:nvSpPr>
          <p:spPr>
            <a:xfrm>
              <a:off x="-7937" y="4255637"/>
              <a:ext cx="9134475" cy="2606675"/>
            </a:xfrm>
            <a:custGeom>
              <a:pathLst>
                <a:path extrusionOk="0" h="1642" w="5754">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8" name="Shape 48"/>
            <p:cNvSpPr/>
            <p:nvPr/>
          </p:nvSpPr>
          <p:spPr>
            <a:xfrm>
              <a:off x="4533901" y="4328662"/>
              <a:ext cx="25400" cy="9525"/>
            </a:xfrm>
            <a:custGeom>
              <a:pathLst>
                <a:path extrusionOk="0" h="6" w="16">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9" name="Shape 49"/>
            <p:cNvSpPr/>
            <p:nvPr/>
          </p:nvSpPr>
          <p:spPr>
            <a:xfrm>
              <a:off x="8315325" y="4306437"/>
              <a:ext cx="31750" cy="3175"/>
            </a:xfrm>
            <a:custGeom>
              <a:pathLst>
                <a:path extrusionOk="0" h="2" w="20">
                  <a:moveTo>
                    <a:pt x="0" y="0"/>
                  </a:moveTo>
                  <a:lnTo>
                    <a:pt x="20" y="2"/>
                  </a:lnTo>
                  <a:lnTo>
                    <a:pt x="20" y="2"/>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0" name="Shape 50"/>
            <p:cNvSpPr/>
            <p:nvPr/>
          </p:nvSpPr>
          <p:spPr>
            <a:xfrm>
              <a:off x="4794251" y="4319137"/>
              <a:ext cx="85725" cy="12700"/>
            </a:xfrm>
            <a:custGeom>
              <a:pathLst>
                <a:path extrusionOk="0" h="8" w="54">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1" name="Shape 51"/>
            <p:cNvSpPr/>
            <p:nvPr/>
          </p:nvSpPr>
          <p:spPr>
            <a:xfrm>
              <a:off x="4587876" y="4315962"/>
              <a:ext cx="95250" cy="6350"/>
            </a:xfrm>
            <a:custGeom>
              <a:pathLst>
                <a:path extrusionOk="0" h="4" w="60">
                  <a:moveTo>
                    <a:pt x="4" y="0"/>
                  </a:moveTo>
                  <a:lnTo>
                    <a:pt x="0" y="0"/>
                  </a:lnTo>
                  <a:lnTo>
                    <a:pt x="60" y="4"/>
                  </a:lnTo>
                  <a:lnTo>
                    <a:pt x="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2" name="Shape 52"/>
            <p:cNvSpPr/>
            <p:nvPr/>
          </p:nvSpPr>
          <p:spPr>
            <a:xfrm>
              <a:off x="3863976" y="4328662"/>
              <a:ext cx="12700" cy="6350"/>
            </a:xfrm>
            <a:custGeom>
              <a:pathLst>
                <a:path extrusionOk="0" h="4" w="8">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3" name="Shape 53"/>
            <p:cNvSpPr/>
            <p:nvPr/>
          </p:nvSpPr>
          <p:spPr>
            <a:xfrm>
              <a:off x="3738562" y="4315962"/>
              <a:ext cx="60325" cy="12700"/>
            </a:xfrm>
            <a:custGeom>
              <a:pathLst>
                <a:path extrusionOk="0" h="8" w="38">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4" name="Shape 54"/>
            <p:cNvSpPr/>
            <p:nvPr/>
          </p:nvSpPr>
          <p:spPr>
            <a:xfrm>
              <a:off x="2894013" y="4344537"/>
              <a:ext cx="47625" cy="3175"/>
            </a:xfrm>
            <a:custGeom>
              <a:pathLst>
                <a:path extrusionOk="0" h="2" w="30">
                  <a:moveTo>
                    <a:pt x="0" y="2"/>
                  </a:moveTo>
                  <a:lnTo>
                    <a:pt x="0" y="2"/>
                  </a:lnTo>
                  <a:lnTo>
                    <a:pt x="30" y="0"/>
                  </a:lnTo>
                  <a:lnTo>
                    <a:pt x="30" y="0"/>
                  </a:lnTo>
                  <a:lnTo>
                    <a:pt x="16" y="0"/>
                  </a:lnTo>
                  <a:lnTo>
                    <a:pt x="0" y="2"/>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5" name="Shape 55"/>
            <p:cNvSpPr/>
            <p:nvPr/>
          </p:nvSpPr>
          <p:spPr>
            <a:xfrm>
              <a:off x="7213600" y="4290562"/>
              <a:ext cx="6350" cy="3175"/>
            </a:xfrm>
            <a:custGeom>
              <a:pathLst>
                <a:path extrusionOk="0" h="2" w="4">
                  <a:moveTo>
                    <a:pt x="0" y="2"/>
                  </a:moveTo>
                  <a:lnTo>
                    <a:pt x="2" y="2"/>
                  </a:lnTo>
                  <a:lnTo>
                    <a:pt x="4" y="0"/>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6" name="Shape 56"/>
            <p:cNvSpPr/>
            <p:nvPr/>
          </p:nvSpPr>
          <p:spPr>
            <a:xfrm>
              <a:off x="1787525" y="4331837"/>
              <a:ext cx="28575" cy="3175"/>
            </a:xfrm>
            <a:custGeom>
              <a:pathLst>
                <a:path extrusionOk="0" h="2" w="18">
                  <a:moveTo>
                    <a:pt x="0" y="0"/>
                  </a:moveTo>
                  <a:lnTo>
                    <a:pt x="18" y="2"/>
                  </a:lnTo>
                  <a:lnTo>
                    <a:pt x="18" y="2"/>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7" name="Shape 57"/>
            <p:cNvSpPr/>
            <p:nvPr/>
          </p:nvSpPr>
          <p:spPr>
            <a:xfrm>
              <a:off x="1816100" y="4335012"/>
              <a:ext cx="44450" cy="6350"/>
            </a:xfrm>
            <a:custGeom>
              <a:pathLst>
                <a:path extrusionOk="0" h="4" w="28">
                  <a:moveTo>
                    <a:pt x="0" y="0"/>
                  </a:moveTo>
                  <a:lnTo>
                    <a:pt x="0" y="0"/>
                  </a:lnTo>
                  <a:lnTo>
                    <a:pt x="28" y="4"/>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grpSp>
      <p:sp>
        <p:nvSpPr>
          <p:cNvPr id="58" name="Shape 58"/>
          <p:cNvSpPr txBox="1"/>
          <p:nvPr>
            <p:ph type="ctrTitle"/>
          </p:nvPr>
        </p:nvSpPr>
        <p:spPr>
          <a:xfrm>
            <a:off x="685800" y="1739635"/>
            <a:ext cx="7772400" cy="1238099"/>
          </a:xfrm>
          <a:prstGeom prst="rect">
            <a:avLst/>
          </a:prstGeom>
        </p:spPr>
        <p:txBody>
          <a:bodyPr anchorCtr="0" anchor="b" bIns="91425" lIns="91425" rIns="91425" tIns="91425"/>
          <a:lstStyle>
            <a:lvl1pPr algn="ctr">
              <a:spcBef>
                <a:spcPts val="0"/>
              </a:spcBef>
              <a:buClr>
                <a:schemeClr val="lt2"/>
              </a:buClr>
              <a:defRPr>
                <a:solidFill>
                  <a:schemeClr val="lt2"/>
                </a:solidFill>
              </a:defRPr>
            </a:lvl1pPr>
            <a:lvl2pPr algn="ctr">
              <a:spcBef>
                <a:spcPts val="0"/>
              </a:spcBef>
              <a:buClr>
                <a:schemeClr val="lt2"/>
              </a:buClr>
              <a:defRPr>
                <a:solidFill>
                  <a:schemeClr val="lt2"/>
                </a:solidFill>
              </a:defRPr>
            </a:lvl2pPr>
            <a:lvl3pPr algn="ctr">
              <a:spcBef>
                <a:spcPts val="0"/>
              </a:spcBef>
              <a:buClr>
                <a:schemeClr val="lt2"/>
              </a:buClr>
              <a:defRPr>
                <a:solidFill>
                  <a:schemeClr val="lt2"/>
                </a:solidFill>
              </a:defRPr>
            </a:lvl3pPr>
            <a:lvl4pPr algn="ctr">
              <a:spcBef>
                <a:spcPts val="0"/>
              </a:spcBef>
              <a:buClr>
                <a:schemeClr val="lt2"/>
              </a:buClr>
              <a:defRPr>
                <a:solidFill>
                  <a:schemeClr val="lt2"/>
                </a:solidFill>
              </a:defRPr>
            </a:lvl4pPr>
            <a:lvl5pPr algn="ctr">
              <a:spcBef>
                <a:spcPts val="0"/>
              </a:spcBef>
              <a:buClr>
                <a:schemeClr val="lt2"/>
              </a:buClr>
              <a:defRPr>
                <a:solidFill>
                  <a:schemeClr val="lt2"/>
                </a:solidFill>
              </a:defRPr>
            </a:lvl5pPr>
            <a:lvl6pPr algn="ctr">
              <a:spcBef>
                <a:spcPts val="0"/>
              </a:spcBef>
              <a:buClr>
                <a:schemeClr val="lt2"/>
              </a:buClr>
              <a:defRPr>
                <a:solidFill>
                  <a:schemeClr val="lt2"/>
                </a:solidFill>
              </a:defRPr>
            </a:lvl6pPr>
            <a:lvl7pPr algn="ctr">
              <a:spcBef>
                <a:spcPts val="0"/>
              </a:spcBef>
              <a:buClr>
                <a:schemeClr val="lt2"/>
              </a:buClr>
              <a:defRPr>
                <a:solidFill>
                  <a:schemeClr val="lt2"/>
                </a:solidFill>
              </a:defRPr>
            </a:lvl7pPr>
            <a:lvl8pPr algn="ctr">
              <a:spcBef>
                <a:spcPts val="0"/>
              </a:spcBef>
              <a:buClr>
                <a:schemeClr val="lt2"/>
              </a:buClr>
              <a:defRPr>
                <a:solidFill>
                  <a:schemeClr val="lt2"/>
                </a:solidFill>
              </a:defRPr>
            </a:lvl8pPr>
            <a:lvl9pPr algn="ctr">
              <a:spcBef>
                <a:spcPts val="0"/>
              </a:spcBef>
              <a:buClr>
                <a:schemeClr val="lt2"/>
              </a:buClr>
              <a:defRPr>
                <a:solidFill>
                  <a:schemeClr val="lt2"/>
                </a:solidFill>
              </a:defRPr>
            </a:lvl9pPr>
          </a:lstStyle>
          <a:p/>
        </p:txBody>
      </p:sp>
      <p:sp>
        <p:nvSpPr>
          <p:cNvPr id="59" name="Shape 59"/>
          <p:cNvSpPr txBox="1"/>
          <p:nvPr>
            <p:ph idx="1" type="subTitle"/>
          </p:nvPr>
        </p:nvSpPr>
        <p:spPr>
          <a:xfrm>
            <a:off x="685800" y="3086100"/>
            <a:ext cx="7772400" cy="661500"/>
          </a:xfrm>
          <a:prstGeom prst="rect">
            <a:avLst/>
          </a:prstGeom>
        </p:spPr>
        <p:txBody>
          <a:bodyPr anchorCtr="0" anchor="t" bIns="91425" lIns="91425" rIns="91425" tIns="91425"/>
          <a:lstStyle>
            <a:lvl1pPr algn="ctr">
              <a:spcBef>
                <a:spcPts val="0"/>
              </a:spcBef>
              <a:buSzPct val="100000"/>
              <a:buNone/>
              <a:defRPr i="1" sz="2400"/>
            </a:lvl1pPr>
            <a:lvl2pPr algn="ctr">
              <a:spcBef>
                <a:spcPts val="0"/>
              </a:spcBef>
              <a:buNone/>
              <a:defRPr i="1"/>
            </a:lvl2pPr>
            <a:lvl3pPr algn="ctr">
              <a:spcBef>
                <a:spcPts val="0"/>
              </a:spcBef>
              <a:buNone/>
              <a:defRPr i="1"/>
            </a:lvl3pPr>
            <a:lvl4pPr algn="ctr">
              <a:spcBef>
                <a:spcPts val="0"/>
              </a:spcBef>
              <a:buSzPct val="100000"/>
              <a:buNone/>
              <a:defRPr i="1" sz="2400"/>
            </a:lvl4pPr>
            <a:lvl5pPr algn="ctr">
              <a:spcBef>
                <a:spcPts val="0"/>
              </a:spcBef>
              <a:buSzPct val="100000"/>
              <a:buNone/>
              <a:defRPr i="1" sz="2400"/>
            </a:lvl5pPr>
            <a:lvl6pPr algn="ctr">
              <a:spcBef>
                <a:spcPts val="0"/>
              </a:spcBef>
              <a:buSzPct val="100000"/>
              <a:buNone/>
              <a:defRPr i="1" sz="2400"/>
            </a:lvl6pPr>
            <a:lvl7pPr algn="ctr">
              <a:spcBef>
                <a:spcPts val="0"/>
              </a:spcBef>
              <a:buSzPct val="100000"/>
              <a:buNone/>
              <a:defRPr i="1" sz="2400"/>
            </a:lvl7pPr>
            <a:lvl8pPr algn="ctr">
              <a:spcBef>
                <a:spcPts val="0"/>
              </a:spcBef>
              <a:buSzPct val="100000"/>
              <a:buNone/>
              <a:defRPr i="1" sz="2400"/>
            </a:lvl8pPr>
            <a:lvl9pPr algn="ctr">
              <a:spcBef>
                <a:spcPts val="0"/>
              </a:spcBef>
              <a:buSzPct val="100000"/>
              <a:buNone/>
              <a:defRPr i="1" sz="2400"/>
            </a:lvl9pPr>
          </a:lstStyle>
          <a:p/>
        </p:txBody>
      </p:sp>
      <p:sp>
        <p:nvSpPr>
          <p:cNvPr id="60" name="Shape 60"/>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1" name="Shape 61"/>
        <p:cNvGrpSpPr/>
        <p:nvPr/>
      </p:nvGrpSpPr>
      <p:grpSpPr>
        <a:xfrm>
          <a:off x="0" y="0"/>
          <a:ext cx="0" cy="0"/>
          <a:chOff x="0" y="0"/>
          <a:chExt cx="0" cy="0"/>
        </a:xfrm>
      </p:grpSpPr>
      <p:sp>
        <p:nvSpPr>
          <p:cNvPr id="62" name="Shape 62"/>
          <p:cNvSpPr txBox="1"/>
          <p:nvPr>
            <p:ph type="title"/>
          </p:nvPr>
        </p:nvSpPr>
        <p:spPr>
          <a:xfrm>
            <a:off x="457200" y="155628"/>
            <a:ext cx="8229600" cy="10445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3" name="Shape 63"/>
          <p:cNvSpPr txBox="1"/>
          <p:nvPr>
            <p:ph idx="1" type="body"/>
          </p:nvPr>
        </p:nvSpPr>
        <p:spPr>
          <a:xfrm>
            <a:off x="457200" y="1297780"/>
            <a:ext cx="8229600" cy="36279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4" name="Shape 64"/>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65" name="Shape 65"/>
        <p:cNvGrpSpPr/>
        <p:nvPr/>
      </p:nvGrpSpPr>
      <p:grpSpPr>
        <a:xfrm>
          <a:off x="0" y="0"/>
          <a:ext cx="0" cy="0"/>
          <a:chOff x="0" y="0"/>
          <a:chExt cx="0" cy="0"/>
        </a:xfrm>
      </p:grpSpPr>
      <p:sp>
        <p:nvSpPr>
          <p:cNvPr id="66" name="Shape 66"/>
          <p:cNvSpPr txBox="1"/>
          <p:nvPr>
            <p:ph type="title"/>
          </p:nvPr>
        </p:nvSpPr>
        <p:spPr>
          <a:xfrm>
            <a:off x="457200" y="155628"/>
            <a:ext cx="8229600" cy="10445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7" name="Shape 67"/>
          <p:cNvSpPr txBox="1"/>
          <p:nvPr>
            <p:ph idx="1" type="body"/>
          </p:nvPr>
        </p:nvSpPr>
        <p:spPr>
          <a:xfrm>
            <a:off x="457200" y="1297780"/>
            <a:ext cx="4041600" cy="36279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8" name="Shape 68"/>
          <p:cNvSpPr txBox="1"/>
          <p:nvPr>
            <p:ph idx="2" type="body"/>
          </p:nvPr>
        </p:nvSpPr>
        <p:spPr>
          <a:xfrm>
            <a:off x="4645148" y="1297780"/>
            <a:ext cx="4041600" cy="36279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9" name="Shape 69"/>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0" name="Shape 70"/>
        <p:cNvGrpSpPr/>
        <p:nvPr/>
      </p:nvGrpSpPr>
      <p:grpSpPr>
        <a:xfrm>
          <a:off x="0" y="0"/>
          <a:ext cx="0" cy="0"/>
          <a:chOff x="0" y="0"/>
          <a:chExt cx="0" cy="0"/>
        </a:xfrm>
      </p:grpSpPr>
      <p:sp>
        <p:nvSpPr>
          <p:cNvPr id="71" name="Shape 71"/>
          <p:cNvSpPr txBox="1"/>
          <p:nvPr>
            <p:ph type="title"/>
          </p:nvPr>
        </p:nvSpPr>
        <p:spPr>
          <a:xfrm>
            <a:off x="457200" y="155628"/>
            <a:ext cx="8229600" cy="10445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2" name="Shape 72"/>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73" name="Shape 73"/>
        <p:cNvGrpSpPr/>
        <p:nvPr/>
      </p:nvGrpSpPr>
      <p:grpSpPr>
        <a:xfrm>
          <a:off x="0" y="0"/>
          <a:ext cx="0" cy="0"/>
          <a:chOff x="0" y="0"/>
          <a:chExt cx="0" cy="0"/>
        </a:xfrm>
      </p:grpSpPr>
      <p:grpSp>
        <p:nvGrpSpPr>
          <p:cNvPr id="74" name="Shape 74"/>
          <p:cNvGrpSpPr/>
          <p:nvPr/>
        </p:nvGrpSpPr>
        <p:grpSpPr>
          <a:xfrm>
            <a:off x="0" y="4082016"/>
            <a:ext cx="9162288" cy="1073168"/>
            <a:chOff x="-7937" y="4255637"/>
            <a:chExt cx="9144000" cy="2606675"/>
          </a:xfrm>
        </p:grpSpPr>
        <p:sp>
          <p:nvSpPr>
            <p:cNvPr id="75" name="Shape 75"/>
            <p:cNvSpPr/>
            <p:nvPr/>
          </p:nvSpPr>
          <p:spPr>
            <a:xfrm>
              <a:off x="1958975" y="4315962"/>
              <a:ext cx="79375" cy="12700"/>
            </a:xfrm>
            <a:custGeom>
              <a:pathLst>
                <a:path extrusionOk="0" h="8" w="5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76" name="Shape 76"/>
            <p:cNvSpPr/>
            <p:nvPr/>
          </p:nvSpPr>
          <p:spPr>
            <a:xfrm>
              <a:off x="8777288" y="4306437"/>
              <a:ext cx="34799" cy="1500"/>
            </a:xfrm>
            <a:prstGeom prst="rect">
              <a:avLst/>
            </a:pr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77" name="Shape 77"/>
            <p:cNvSpPr/>
            <p:nvPr/>
          </p:nvSpPr>
          <p:spPr>
            <a:xfrm>
              <a:off x="8812213" y="4306437"/>
              <a:ext cx="323850" cy="25400"/>
            </a:xfrm>
            <a:custGeom>
              <a:pathLst>
                <a:path extrusionOk="0" h="16" w="204">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78" name="Shape 78"/>
            <p:cNvSpPr/>
            <p:nvPr/>
          </p:nvSpPr>
          <p:spPr>
            <a:xfrm>
              <a:off x="4943476" y="4322312"/>
              <a:ext cx="92075" cy="15875"/>
            </a:xfrm>
            <a:custGeom>
              <a:pathLst>
                <a:path extrusionOk="0" h="10" w="58">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79" name="Shape 79"/>
            <p:cNvSpPr/>
            <p:nvPr/>
          </p:nvSpPr>
          <p:spPr>
            <a:xfrm>
              <a:off x="4718051" y="4319137"/>
              <a:ext cx="104775" cy="9525"/>
            </a:xfrm>
            <a:custGeom>
              <a:pathLst>
                <a:path extrusionOk="0" h="6" w="66">
                  <a:moveTo>
                    <a:pt x="4" y="0"/>
                  </a:moveTo>
                  <a:lnTo>
                    <a:pt x="0" y="0"/>
                  </a:lnTo>
                  <a:lnTo>
                    <a:pt x="66" y="6"/>
                  </a:lnTo>
                  <a:lnTo>
                    <a:pt x="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0" name="Shape 80"/>
            <p:cNvSpPr/>
            <p:nvPr/>
          </p:nvSpPr>
          <p:spPr>
            <a:xfrm>
              <a:off x="3927476" y="4331837"/>
              <a:ext cx="12700" cy="3175"/>
            </a:xfrm>
            <a:custGeom>
              <a:pathLst>
                <a:path extrusionOk="0" h="2" w="8">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1" name="Shape 81"/>
            <p:cNvSpPr/>
            <p:nvPr/>
          </p:nvSpPr>
          <p:spPr>
            <a:xfrm>
              <a:off x="3792537" y="4315962"/>
              <a:ext cx="65088" cy="12700"/>
            </a:xfrm>
            <a:custGeom>
              <a:pathLst>
                <a:path extrusionOk="0" h="8" w="41">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2" name="Shape 82"/>
            <p:cNvSpPr/>
            <p:nvPr/>
          </p:nvSpPr>
          <p:spPr>
            <a:xfrm>
              <a:off x="2363788" y="4328662"/>
              <a:ext cx="225425" cy="15875"/>
            </a:xfrm>
            <a:custGeom>
              <a:pathLst>
                <a:path extrusionOk="0" h="10" w="142">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3" name="Shape 83"/>
            <p:cNvSpPr/>
            <p:nvPr/>
          </p:nvSpPr>
          <p:spPr>
            <a:xfrm>
              <a:off x="2509838" y="4331837"/>
              <a:ext cx="44450" cy="3175"/>
            </a:xfrm>
            <a:custGeom>
              <a:pathLst>
                <a:path extrusionOk="0" h="2" w="28">
                  <a:moveTo>
                    <a:pt x="0" y="0"/>
                  </a:moveTo>
                  <a:lnTo>
                    <a:pt x="0" y="0"/>
                  </a:lnTo>
                  <a:lnTo>
                    <a:pt x="28" y="2"/>
                  </a:lnTo>
                  <a:lnTo>
                    <a:pt x="4"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4" name="Shape 84"/>
            <p:cNvSpPr/>
            <p:nvPr/>
          </p:nvSpPr>
          <p:spPr>
            <a:xfrm>
              <a:off x="3224213" y="4328662"/>
              <a:ext cx="15875" cy="3175"/>
            </a:xfrm>
            <a:custGeom>
              <a:pathLst>
                <a:path extrusionOk="0" h="2" w="10">
                  <a:moveTo>
                    <a:pt x="10" y="2"/>
                  </a:moveTo>
                  <a:lnTo>
                    <a:pt x="10" y="2"/>
                  </a:lnTo>
                  <a:lnTo>
                    <a:pt x="0" y="0"/>
                  </a:lnTo>
                  <a:lnTo>
                    <a:pt x="0" y="0"/>
                  </a:lnTo>
                  <a:lnTo>
                    <a:pt x="10" y="2"/>
                  </a:lnTo>
                  <a:lnTo>
                    <a:pt x="1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5" name="Shape 85"/>
            <p:cNvSpPr/>
            <p:nvPr/>
          </p:nvSpPr>
          <p:spPr>
            <a:xfrm>
              <a:off x="2155825" y="4328662"/>
              <a:ext cx="246062" cy="15875"/>
            </a:xfrm>
            <a:custGeom>
              <a:pathLst>
                <a:path extrusionOk="0" h="10" w="155">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6" name="Shape 86"/>
            <p:cNvSpPr/>
            <p:nvPr/>
          </p:nvSpPr>
          <p:spPr>
            <a:xfrm>
              <a:off x="2538413" y="4312787"/>
              <a:ext cx="85725" cy="6350"/>
            </a:xfrm>
            <a:custGeom>
              <a:pathLst>
                <a:path extrusionOk="0" h="4" w="54">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7" name="Shape 87"/>
            <p:cNvSpPr/>
            <p:nvPr/>
          </p:nvSpPr>
          <p:spPr>
            <a:xfrm>
              <a:off x="1860550" y="4341362"/>
              <a:ext cx="47700" cy="1500"/>
            </a:xfrm>
            <a:prstGeom prst="rect">
              <a:avLst/>
            </a:pr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8" name="Shape 88"/>
            <p:cNvSpPr/>
            <p:nvPr/>
          </p:nvSpPr>
          <p:spPr>
            <a:xfrm>
              <a:off x="8697913" y="4306437"/>
              <a:ext cx="38099" cy="1500"/>
            </a:xfrm>
            <a:prstGeom prst="rect">
              <a:avLst/>
            </a:pr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9" name="Shape 89"/>
            <p:cNvSpPr/>
            <p:nvPr/>
          </p:nvSpPr>
          <p:spPr>
            <a:xfrm>
              <a:off x="7788275" y="4290562"/>
              <a:ext cx="19050" cy="3175"/>
            </a:xfrm>
            <a:custGeom>
              <a:pathLst>
                <a:path extrusionOk="0" h="2" w="12">
                  <a:moveTo>
                    <a:pt x="0" y="0"/>
                  </a:moveTo>
                  <a:lnTo>
                    <a:pt x="0" y="0"/>
                  </a:lnTo>
                  <a:lnTo>
                    <a:pt x="12" y="2"/>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0" name="Shape 90"/>
            <p:cNvSpPr/>
            <p:nvPr/>
          </p:nvSpPr>
          <p:spPr>
            <a:xfrm>
              <a:off x="7581900" y="4287387"/>
              <a:ext cx="3175" cy="6350"/>
            </a:xfrm>
            <a:custGeom>
              <a:pathLst>
                <a:path extrusionOk="0" h="4" w="2">
                  <a:moveTo>
                    <a:pt x="0" y="4"/>
                  </a:moveTo>
                  <a:lnTo>
                    <a:pt x="2" y="4"/>
                  </a:lnTo>
                  <a:lnTo>
                    <a:pt x="2" y="0"/>
                  </a:lnTo>
                  <a:lnTo>
                    <a:pt x="0" y="4"/>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1" name="Shape 91"/>
            <p:cNvSpPr/>
            <p:nvPr/>
          </p:nvSpPr>
          <p:spPr>
            <a:xfrm>
              <a:off x="4556126" y="4335012"/>
              <a:ext cx="6350" cy="3175"/>
            </a:xfrm>
            <a:custGeom>
              <a:pathLst>
                <a:path extrusionOk="0" h="2" w="4">
                  <a:moveTo>
                    <a:pt x="4" y="0"/>
                  </a:moveTo>
                  <a:lnTo>
                    <a:pt x="4" y="0"/>
                  </a:lnTo>
                  <a:lnTo>
                    <a:pt x="2" y="0"/>
                  </a:lnTo>
                  <a:lnTo>
                    <a:pt x="0" y="2"/>
                  </a:lnTo>
                  <a:lnTo>
                    <a:pt x="0" y="2"/>
                  </a:lnTo>
                  <a:lnTo>
                    <a:pt x="4" y="0"/>
                  </a:lnTo>
                  <a:lnTo>
                    <a:pt x="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2" name="Shape 92"/>
            <p:cNvSpPr/>
            <p:nvPr/>
          </p:nvSpPr>
          <p:spPr>
            <a:xfrm>
              <a:off x="4530726" y="4338187"/>
              <a:ext cx="3175" cy="3175"/>
            </a:xfrm>
            <a:custGeom>
              <a:pathLst>
                <a:path extrusionOk="0" h="2" w="2">
                  <a:moveTo>
                    <a:pt x="0" y="2"/>
                  </a:moveTo>
                  <a:lnTo>
                    <a:pt x="2" y="0"/>
                  </a:lnTo>
                  <a:lnTo>
                    <a:pt x="2" y="0"/>
                  </a:lnTo>
                  <a:lnTo>
                    <a:pt x="0" y="0"/>
                  </a:lnTo>
                  <a:lnTo>
                    <a:pt x="0" y="2"/>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3" name="Shape 93"/>
            <p:cNvSpPr/>
            <p:nvPr/>
          </p:nvSpPr>
          <p:spPr>
            <a:xfrm>
              <a:off x="4521201" y="4341362"/>
              <a:ext cx="9525" cy="3175"/>
            </a:xfrm>
            <a:custGeom>
              <a:pathLst>
                <a:path extrusionOk="0" h="2" w="6">
                  <a:moveTo>
                    <a:pt x="0" y="0"/>
                  </a:moveTo>
                  <a:lnTo>
                    <a:pt x="6" y="2"/>
                  </a:lnTo>
                  <a:lnTo>
                    <a:pt x="6"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4" name="Shape 94"/>
            <p:cNvSpPr/>
            <p:nvPr/>
          </p:nvSpPr>
          <p:spPr>
            <a:xfrm>
              <a:off x="4546601" y="4338187"/>
              <a:ext cx="9525" cy="3175"/>
            </a:xfrm>
            <a:custGeom>
              <a:pathLst>
                <a:path extrusionOk="0" h="2" w="6">
                  <a:moveTo>
                    <a:pt x="0" y="2"/>
                  </a:moveTo>
                  <a:lnTo>
                    <a:pt x="4" y="2"/>
                  </a:lnTo>
                  <a:lnTo>
                    <a:pt x="6" y="0"/>
                  </a:lnTo>
                  <a:lnTo>
                    <a:pt x="6" y="0"/>
                  </a:lnTo>
                  <a:lnTo>
                    <a:pt x="0" y="2"/>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5" name="Shape 95"/>
            <p:cNvSpPr/>
            <p:nvPr/>
          </p:nvSpPr>
          <p:spPr>
            <a:xfrm>
              <a:off x="-7937" y="4255637"/>
              <a:ext cx="9134475" cy="2606675"/>
            </a:xfrm>
            <a:custGeom>
              <a:pathLst>
                <a:path extrusionOk="0" h="1642" w="5754">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6" name="Shape 96"/>
            <p:cNvSpPr/>
            <p:nvPr/>
          </p:nvSpPr>
          <p:spPr>
            <a:xfrm>
              <a:off x="4533901" y="4328662"/>
              <a:ext cx="25400" cy="9525"/>
            </a:xfrm>
            <a:custGeom>
              <a:pathLst>
                <a:path extrusionOk="0" h="6" w="16">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7" name="Shape 97"/>
            <p:cNvSpPr/>
            <p:nvPr/>
          </p:nvSpPr>
          <p:spPr>
            <a:xfrm>
              <a:off x="8315325" y="4306437"/>
              <a:ext cx="31750" cy="3175"/>
            </a:xfrm>
            <a:custGeom>
              <a:pathLst>
                <a:path extrusionOk="0" h="2" w="20">
                  <a:moveTo>
                    <a:pt x="0" y="0"/>
                  </a:moveTo>
                  <a:lnTo>
                    <a:pt x="20" y="2"/>
                  </a:lnTo>
                  <a:lnTo>
                    <a:pt x="20" y="2"/>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8" name="Shape 98"/>
            <p:cNvSpPr/>
            <p:nvPr/>
          </p:nvSpPr>
          <p:spPr>
            <a:xfrm>
              <a:off x="4794251" y="4319137"/>
              <a:ext cx="85725" cy="12700"/>
            </a:xfrm>
            <a:custGeom>
              <a:pathLst>
                <a:path extrusionOk="0" h="8" w="54">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9" name="Shape 99"/>
            <p:cNvSpPr/>
            <p:nvPr/>
          </p:nvSpPr>
          <p:spPr>
            <a:xfrm>
              <a:off x="4587876" y="4315962"/>
              <a:ext cx="95250" cy="6350"/>
            </a:xfrm>
            <a:custGeom>
              <a:pathLst>
                <a:path extrusionOk="0" h="4" w="60">
                  <a:moveTo>
                    <a:pt x="4" y="0"/>
                  </a:moveTo>
                  <a:lnTo>
                    <a:pt x="0" y="0"/>
                  </a:lnTo>
                  <a:lnTo>
                    <a:pt x="60" y="4"/>
                  </a:lnTo>
                  <a:lnTo>
                    <a:pt x="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100" name="Shape 100"/>
            <p:cNvSpPr/>
            <p:nvPr/>
          </p:nvSpPr>
          <p:spPr>
            <a:xfrm>
              <a:off x="3863976" y="4328662"/>
              <a:ext cx="12700" cy="6350"/>
            </a:xfrm>
            <a:custGeom>
              <a:pathLst>
                <a:path extrusionOk="0" h="4" w="8">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101" name="Shape 101"/>
            <p:cNvSpPr/>
            <p:nvPr/>
          </p:nvSpPr>
          <p:spPr>
            <a:xfrm>
              <a:off x="3738562" y="4315962"/>
              <a:ext cx="60325" cy="12700"/>
            </a:xfrm>
            <a:custGeom>
              <a:pathLst>
                <a:path extrusionOk="0" h="8" w="38">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102" name="Shape 102"/>
            <p:cNvSpPr/>
            <p:nvPr/>
          </p:nvSpPr>
          <p:spPr>
            <a:xfrm>
              <a:off x="2894013" y="4344537"/>
              <a:ext cx="47625" cy="3175"/>
            </a:xfrm>
            <a:custGeom>
              <a:pathLst>
                <a:path extrusionOk="0" h="2" w="30">
                  <a:moveTo>
                    <a:pt x="0" y="2"/>
                  </a:moveTo>
                  <a:lnTo>
                    <a:pt x="0" y="2"/>
                  </a:lnTo>
                  <a:lnTo>
                    <a:pt x="30" y="0"/>
                  </a:lnTo>
                  <a:lnTo>
                    <a:pt x="30" y="0"/>
                  </a:lnTo>
                  <a:lnTo>
                    <a:pt x="16" y="0"/>
                  </a:lnTo>
                  <a:lnTo>
                    <a:pt x="0" y="2"/>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103" name="Shape 103"/>
            <p:cNvSpPr/>
            <p:nvPr/>
          </p:nvSpPr>
          <p:spPr>
            <a:xfrm>
              <a:off x="7213600" y="4290562"/>
              <a:ext cx="6350" cy="3175"/>
            </a:xfrm>
            <a:custGeom>
              <a:pathLst>
                <a:path extrusionOk="0" h="2" w="4">
                  <a:moveTo>
                    <a:pt x="0" y="2"/>
                  </a:moveTo>
                  <a:lnTo>
                    <a:pt x="2" y="2"/>
                  </a:lnTo>
                  <a:lnTo>
                    <a:pt x="4" y="0"/>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104" name="Shape 104"/>
            <p:cNvSpPr/>
            <p:nvPr/>
          </p:nvSpPr>
          <p:spPr>
            <a:xfrm>
              <a:off x="1787525" y="4331837"/>
              <a:ext cx="28575" cy="3175"/>
            </a:xfrm>
            <a:custGeom>
              <a:pathLst>
                <a:path extrusionOk="0" h="2" w="18">
                  <a:moveTo>
                    <a:pt x="0" y="0"/>
                  </a:moveTo>
                  <a:lnTo>
                    <a:pt x="18" y="2"/>
                  </a:lnTo>
                  <a:lnTo>
                    <a:pt x="18" y="2"/>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105" name="Shape 105"/>
            <p:cNvSpPr/>
            <p:nvPr/>
          </p:nvSpPr>
          <p:spPr>
            <a:xfrm>
              <a:off x="1816100" y="4335012"/>
              <a:ext cx="44450" cy="6350"/>
            </a:xfrm>
            <a:custGeom>
              <a:pathLst>
                <a:path extrusionOk="0" h="4" w="28">
                  <a:moveTo>
                    <a:pt x="0" y="0"/>
                  </a:moveTo>
                  <a:lnTo>
                    <a:pt x="0" y="0"/>
                  </a:lnTo>
                  <a:lnTo>
                    <a:pt x="28" y="4"/>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grpSp>
      <p:sp>
        <p:nvSpPr>
          <p:cNvPr id="106" name="Shape 106"/>
          <p:cNvSpPr txBox="1"/>
          <p:nvPr>
            <p:ph idx="1" type="body"/>
          </p:nvPr>
        </p:nvSpPr>
        <p:spPr>
          <a:xfrm>
            <a:off x="457200" y="4246565"/>
            <a:ext cx="8229600" cy="679200"/>
          </a:xfrm>
          <a:prstGeom prst="rect">
            <a:avLst/>
          </a:prstGeom>
        </p:spPr>
        <p:txBody>
          <a:bodyPr anchorCtr="0" anchor="t" bIns="91425" lIns="91425" rIns="91425" tIns="91425"/>
          <a:lstStyle>
            <a:lvl1pPr algn="ctr">
              <a:spcBef>
                <a:spcPts val="0"/>
              </a:spcBef>
              <a:buClr>
                <a:schemeClr val="lt2"/>
              </a:buClr>
              <a:buSzPct val="100000"/>
              <a:buNone/>
              <a:defRPr i="1" sz="2400">
                <a:solidFill>
                  <a:schemeClr val="lt2"/>
                </a:solidFill>
              </a:defRPr>
            </a:lvl1pPr>
          </a:lstStyle>
          <a:p/>
        </p:txBody>
      </p:sp>
      <p:sp>
        <p:nvSpPr>
          <p:cNvPr id="107" name="Shape 107"/>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solidFill>
                  <a:schemeClr val="lt2"/>
                </a:solidFill>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8" name="Shape 108"/>
        <p:cNvGrpSpPr/>
        <p:nvPr/>
      </p:nvGrpSpPr>
      <p:grpSpPr>
        <a:xfrm>
          <a:off x="0" y="0"/>
          <a:ext cx="0" cy="0"/>
          <a:chOff x="0" y="0"/>
          <a:chExt cx="0" cy="0"/>
        </a:xfrm>
      </p:grpSpPr>
      <p:sp>
        <p:nvSpPr>
          <p:cNvPr id="109" name="Shape 109"/>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2"/>
        </a:solidFill>
      </p:bgPr>
    </p:bg>
    <p:spTree>
      <p:nvGrpSpPr>
        <p:cNvPr id="4" name="Shape 4"/>
        <p:cNvGrpSpPr/>
        <p:nvPr/>
      </p:nvGrpSpPr>
      <p:grpSpPr>
        <a:xfrm>
          <a:off x="0" y="0"/>
          <a:ext cx="0" cy="0"/>
          <a:chOff x="0" y="0"/>
          <a:chExt cx="0" cy="0"/>
        </a:xfrm>
      </p:grpSpPr>
      <p:grpSp>
        <p:nvGrpSpPr>
          <p:cNvPr id="5" name="Shape 5"/>
          <p:cNvGrpSpPr/>
          <p:nvPr/>
        </p:nvGrpSpPr>
        <p:grpSpPr>
          <a:xfrm>
            <a:off x="0" y="0"/>
            <a:ext cx="9159875" cy="5148512"/>
            <a:chOff x="0" y="0"/>
            <a:chExt cx="5770" cy="4324"/>
          </a:xfrm>
        </p:grpSpPr>
        <p:sp>
          <p:nvSpPr>
            <p:cNvPr id="6" name="Shape 6"/>
            <p:cNvSpPr/>
            <p:nvPr/>
          </p:nvSpPr>
          <p:spPr>
            <a:xfrm>
              <a:off x="69" y="91"/>
              <a:ext cx="5700" cy="4199"/>
            </a:xfrm>
            <a:prstGeom prst="rect">
              <a:avLst/>
            </a:prstGeom>
            <a:noFill/>
            <a:ln>
              <a:noFill/>
            </a:ln>
          </p:spPr>
          <p:txBody>
            <a:bodyPr anchorCtr="0" anchor="t" bIns="45700" lIns="91425" rIns="91425" tIns="45700">
              <a:noAutofit/>
            </a:bodyPr>
            <a:lstStyle/>
            <a:p>
              <a:pPr>
                <a:spcBef>
                  <a:spcPts val="0"/>
                </a:spcBef>
                <a:buNone/>
              </a:pPr>
              <a:r>
                <a:t/>
              </a:r>
              <a:endParaRPr/>
            </a:p>
          </p:txBody>
        </p:sp>
        <p:sp>
          <p:nvSpPr>
            <p:cNvPr id="7" name="Shape 7"/>
            <p:cNvSpPr/>
            <p:nvPr/>
          </p:nvSpPr>
          <p:spPr>
            <a:xfrm>
              <a:off x="0" y="0"/>
              <a:ext cx="5760" cy="4324"/>
            </a:xfrm>
            <a:custGeom>
              <a:pathLst>
                <a:path extrusionOk="0" h="4138" w="562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solidFill>
              <a:srgbClr val="FFFFFF"/>
            </a:solidFill>
            <a:ln>
              <a:noFill/>
            </a:ln>
          </p:spPr>
          <p:txBody>
            <a:bodyPr anchorCtr="0" anchor="t" bIns="45700" lIns="91425" rIns="91425" tIns="45700">
              <a:noAutofit/>
            </a:bodyPr>
            <a:lstStyle/>
            <a:p>
              <a:pPr>
                <a:spcBef>
                  <a:spcPts val="0"/>
                </a:spcBef>
                <a:buNone/>
              </a:pPr>
              <a:r>
                <a:t/>
              </a:r>
              <a:endParaRPr/>
            </a:p>
          </p:txBody>
        </p:sp>
      </p:grpSp>
      <p:grpSp>
        <p:nvGrpSpPr>
          <p:cNvPr id="8" name="Shape 8"/>
          <p:cNvGrpSpPr/>
          <p:nvPr/>
        </p:nvGrpSpPr>
        <p:grpSpPr>
          <a:xfrm>
            <a:off x="3175" y="457200"/>
            <a:ext cx="8302625" cy="2840831"/>
            <a:chOff x="3175" y="609600"/>
            <a:chExt cx="8302625" cy="3787775"/>
          </a:xfrm>
        </p:grpSpPr>
        <p:sp>
          <p:nvSpPr>
            <p:cNvPr id="9" name="Shape 9"/>
            <p:cNvSpPr/>
            <p:nvPr/>
          </p:nvSpPr>
          <p:spPr>
            <a:xfrm>
              <a:off x="5470525" y="609600"/>
              <a:ext cx="654050" cy="314325"/>
            </a:xfrm>
            <a:custGeom>
              <a:pathLst>
                <a:path extrusionOk="0" h="198" w="412">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0" name="Shape 10"/>
            <p:cNvSpPr/>
            <p:nvPr/>
          </p:nvSpPr>
          <p:spPr>
            <a:xfrm>
              <a:off x="5959475" y="717550"/>
              <a:ext cx="225425" cy="95250"/>
            </a:xfrm>
            <a:custGeom>
              <a:pathLst>
                <a:path extrusionOk="0" h="60" w="142">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1" name="Shape 11"/>
            <p:cNvSpPr/>
            <p:nvPr/>
          </p:nvSpPr>
          <p:spPr>
            <a:xfrm>
              <a:off x="4775200" y="2952750"/>
              <a:ext cx="60325" cy="15875"/>
            </a:xfrm>
            <a:custGeom>
              <a:pathLst>
                <a:path extrusionOk="0" h="10" w="38">
                  <a:moveTo>
                    <a:pt x="34" y="8"/>
                  </a:moveTo>
                  <a:lnTo>
                    <a:pt x="38" y="0"/>
                  </a:lnTo>
                  <a:lnTo>
                    <a:pt x="0" y="10"/>
                  </a:lnTo>
                  <a:lnTo>
                    <a:pt x="34" y="8"/>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2" name="Shape 12"/>
            <p:cNvSpPr/>
            <p:nvPr/>
          </p:nvSpPr>
          <p:spPr>
            <a:xfrm>
              <a:off x="6705600" y="622300"/>
              <a:ext cx="1600200" cy="771525"/>
            </a:xfrm>
            <a:custGeom>
              <a:pathLst>
                <a:path extrusionOk="0" h="486" w="1008">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3" name="Shape 13"/>
            <p:cNvSpPr/>
            <p:nvPr/>
          </p:nvSpPr>
          <p:spPr>
            <a:xfrm>
              <a:off x="6604000" y="2200275"/>
              <a:ext cx="200025" cy="15875"/>
            </a:xfrm>
            <a:custGeom>
              <a:pathLst>
                <a:path extrusionOk="0" h="10" w="126">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4" name="Shape 14"/>
            <p:cNvSpPr/>
            <p:nvPr/>
          </p:nvSpPr>
          <p:spPr>
            <a:xfrm>
              <a:off x="6530975" y="2206625"/>
              <a:ext cx="228600" cy="53975"/>
            </a:xfrm>
            <a:custGeom>
              <a:pathLst>
                <a:path extrusionOk="0" h="34" w="144">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5" name="Shape 15"/>
            <p:cNvSpPr/>
            <p:nvPr/>
          </p:nvSpPr>
          <p:spPr>
            <a:xfrm>
              <a:off x="6200775" y="2482850"/>
              <a:ext cx="444500" cy="66675"/>
            </a:xfrm>
            <a:custGeom>
              <a:pathLst>
                <a:path extrusionOk="0" h="42" w="28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6" name="Shape 16"/>
            <p:cNvSpPr/>
            <p:nvPr/>
          </p:nvSpPr>
          <p:spPr>
            <a:xfrm>
              <a:off x="6610350" y="2260600"/>
              <a:ext cx="107950" cy="19050"/>
            </a:xfrm>
            <a:custGeom>
              <a:pathLst>
                <a:path extrusionOk="0" h="12" w="68">
                  <a:moveTo>
                    <a:pt x="40" y="12"/>
                  </a:moveTo>
                  <a:lnTo>
                    <a:pt x="68" y="0"/>
                  </a:lnTo>
                  <a:lnTo>
                    <a:pt x="68" y="0"/>
                  </a:lnTo>
                  <a:lnTo>
                    <a:pt x="0" y="2"/>
                  </a:lnTo>
                  <a:lnTo>
                    <a:pt x="40" y="12"/>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7" name="Shape 17"/>
            <p:cNvSpPr/>
            <p:nvPr/>
          </p:nvSpPr>
          <p:spPr>
            <a:xfrm>
              <a:off x="6880225" y="2025650"/>
              <a:ext cx="180975" cy="95250"/>
            </a:xfrm>
            <a:custGeom>
              <a:pathLst>
                <a:path extrusionOk="0" h="60" w="114">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8" name="Shape 18"/>
            <p:cNvSpPr/>
            <p:nvPr/>
          </p:nvSpPr>
          <p:spPr>
            <a:xfrm>
              <a:off x="6581775" y="1924050"/>
              <a:ext cx="533400" cy="104775"/>
            </a:xfrm>
            <a:custGeom>
              <a:pathLst>
                <a:path extrusionOk="0" h="66" w="336">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9" name="Shape 19"/>
            <p:cNvSpPr/>
            <p:nvPr/>
          </p:nvSpPr>
          <p:spPr>
            <a:xfrm>
              <a:off x="6661150" y="1730375"/>
              <a:ext cx="815975" cy="257175"/>
            </a:xfrm>
            <a:custGeom>
              <a:pathLst>
                <a:path extrusionOk="0" h="162" w="514">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20" name="Shape 20"/>
            <p:cNvSpPr/>
            <p:nvPr/>
          </p:nvSpPr>
          <p:spPr>
            <a:xfrm>
              <a:off x="3733800" y="3667125"/>
              <a:ext cx="139700" cy="31750"/>
            </a:xfrm>
            <a:custGeom>
              <a:pathLst>
                <a:path extrusionOk="0" h="20" w="88">
                  <a:moveTo>
                    <a:pt x="0" y="18"/>
                  </a:moveTo>
                  <a:lnTo>
                    <a:pt x="0" y="18"/>
                  </a:lnTo>
                  <a:lnTo>
                    <a:pt x="88" y="20"/>
                  </a:lnTo>
                  <a:lnTo>
                    <a:pt x="88" y="20"/>
                  </a:lnTo>
                  <a:lnTo>
                    <a:pt x="24" y="0"/>
                  </a:lnTo>
                  <a:lnTo>
                    <a:pt x="0" y="18"/>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21" name="Shape 21"/>
            <p:cNvSpPr/>
            <p:nvPr/>
          </p:nvSpPr>
          <p:spPr>
            <a:xfrm>
              <a:off x="3175" y="812800"/>
              <a:ext cx="6886575" cy="3584575"/>
            </a:xfrm>
            <a:custGeom>
              <a:pathLst>
                <a:path extrusionOk="0" h="2258" w="4338">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grpSp>
      <p:sp>
        <p:nvSpPr>
          <p:cNvPr id="22" name="Shape 22"/>
          <p:cNvSpPr txBox="1"/>
          <p:nvPr>
            <p:ph type="title"/>
          </p:nvPr>
        </p:nvSpPr>
        <p:spPr>
          <a:xfrm>
            <a:off x="457200" y="155628"/>
            <a:ext cx="8229600" cy="1044599"/>
          </a:xfrm>
          <a:prstGeom prst="rect">
            <a:avLst/>
          </a:prstGeom>
          <a:noFill/>
          <a:ln>
            <a:noFill/>
          </a:ln>
        </p:spPr>
        <p:txBody>
          <a:bodyPr anchorCtr="0" anchor="b" bIns="91425" lIns="91425" rIns="91425" tIns="91425"/>
          <a:lstStyle>
            <a:lvl1pPr>
              <a:spcBef>
                <a:spcPts val="0"/>
              </a:spcBef>
              <a:buClr>
                <a:schemeClr val="dk2"/>
              </a:buClr>
              <a:buSzPct val="100000"/>
              <a:buFont typeface="Georgia"/>
              <a:buNone/>
              <a:defRPr sz="4800">
                <a:solidFill>
                  <a:schemeClr val="dk2"/>
                </a:solidFill>
                <a:latin typeface="Georgia"/>
                <a:ea typeface="Georgia"/>
                <a:cs typeface="Georgia"/>
                <a:sym typeface="Georgia"/>
              </a:defRPr>
            </a:lvl1pPr>
            <a:lvl2pPr>
              <a:spcBef>
                <a:spcPts val="0"/>
              </a:spcBef>
              <a:buClr>
                <a:schemeClr val="dk2"/>
              </a:buClr>
              <a:buSzPct val="100000"/>
              <a:buFont typeface="Georgia"/>
              <a:buNone/>
              <a:defRPr sz="4800">
                <a:solidFill>
                  <a:schemeClr val="dk2"/>
                </a:solidFill>
                <a:latin typeface="Georgia"/>
                <a:ea typeface="Georgia"/>
                <a:cs typeface="Georgia"/>
                <a:sym typeface="Georgia"/>
              </a:defRPr>
            </a:lvl2pPr>
            <a:lvl3pPr>
              <a:spcBef>
                <a:spcPts val="0"/>
              </a:spcBef>
              <a:buClr>
                <a:schemeClr val="dk2"/>
              </a:buClr>
              <a:buSzPct val="100000"/>
              <a:buFont typeface="Georgia"/>
              <a:buNone/>
              <a:defRPr sz="4800">
                <a:solidFill>
                  <a:schemeClr val="dk2"/>
                </a:solidFill>
                <a:latin typeface="Georgia"/>
                <a:ea typeface="Georgia"/>
                <a:cs typeface="Georgia"/>
                <a:sym typeface="Georgia"/>
              </a:defRPr>
            </a:lvl3pPr>
            <a:lvl4pPr>
              <a:spcBef>
                <a:spcPts val="0"/>
              </a:spcBef>
              <a:buClr>
                <a:schemeClr val="dk2"/>
              </a:buClr>
              <a:buSzPct val="100000"/>
              <a:buFont typeface="Georgia"/>
              <a:buNone/>
              <a:defRPr sz="4800">
                <a:solidFill>
                  <a:schemeClr val="dk2"/>
                </a:solidFill>
                <a:latin typeface="Georgia"/>
                <a:ea typeface="Georgia"/>
                <a:cs typeface="Georgia"/>
                <a:sym typeface="Georgia"/>
              </a:defRPr>
            </a:lvl4pPr>
            <a:lvl5pPr>
              <a:spcBef>
                <a:spcPts val="0"/>
              </a:spcBef>
              <a:buClr>
                <a:schemeClr val="dk2"/>
              </a:buClr>
              <a:buSzPct val="100000"/>
              <a:buFont typeface="Georgia"/>
              <a:buNone/>
              <a:defRPr sz="4800">
                <a:solidFill>
                  <a:schemeClr val="dk2"/>
                </a:solidFill>
                <a:latin typeface="Georgia"/>
                <a:ea typeface="Georgia"/>
                <a:cs typeface="Georgia"/>
                <a:sym typeface="Georgia"/>
              </a:defRPr>
            </a:lvl5pPr>
            <a:lvl6pPr>
              <a:spcBef>
                <a:spcPts val="0"/>
              </a:spcBef>
              <a:buClr>
                <a:schemeClr val="dk2"/>
              </a:buClr>
              <a:buSzPct val="100000"/>
              <a:buFont typeface="Georgia"/>
              <a:buNone/>
              <a:defRPr sz="4800">
                <a:solidFill>
                  <a:schemeClr val="dk2"/>
                </a:solidFill>
                <a:latin typeface="Georgia"/>
                <a:ea typeface="Georgia"/>
                <a:cs typeface="Georgia"/>
                <a:sym typeface="Georgia"/>
              </a:defRPr>
            </a:lvl6pPr>
            <a:lvl7pPr>
              <a:spcBef>
                <a:spcPts val="0"/>
              </a:spcBef>
              <a:buClr>
                <a:schemeClr val="dk2"/>
              </a:buClr>
              <a:buSzPct val="100000"/>
              <a:buFont typeface="Georgia"/>
              <a:buNone/>
              <a:defRPr sz="4800">
                <a:solidFill>
                  <a:schemeClr val="dk2"/>
                </a:solidFill>
                <a:latin typeface="Georgia"/>
                <a:ea typeface="Georgia"/>
                <a:cs typeface="Georgia"/>
                <a:sym typeface="Georgia"/>
              </a:defRPr>
            </a:lvl7pPr>
            <a:lvl8pPr>
              <a:spcBef>
                <a:spcPts val="0"/>
              </a:spcBef>
              <a:buClr>
                <a:schemeClr val="dk2"/>
              </a:buClr>
              <a:buSzPct val="100000"/>
              <a:buFont typeface="Georgia"/>
              <a:buNone/>
              <a:defRPr sz="4800">
                <a:solidFill>
                  <a:schemeClr val="dk2"/>
                </a:solidFill>
                <a:latin typeface="Georgia"/>
                <a:ea typeface="Georgia"/>
                <a:cs typeface="Georgia"/>
                <a:sym typeface="Georgia"/>
              </a:defRPr>
            </a:lvl8pPr>
            <a:lvl9pPr>
              <a:spcBef>
                <a:spcPts val="0"/>
              </a:spcBef>
              <a:buClr>
                <a:schemeClr val="dk2"/>
              </a:buClr>
              <a:buSzPct val="100000"/>
              <a:buFont typeface="Georgia"/>
              <a:buNone/>
              <a:defRPr sz="4800">
                <a:solidFill>
                  <a:schemeClr val="dk2"/>
                </a:solidFill>
                <a:latin typeface="Georgia"/>
                <a:ea typeface="Georgia"/>
                <a:cs typeface="Georgia"/>
                <a:sym typeface="Georgia"/>
              </a:defRPr>
            </a:lvl9pPr>
          </a:lstStyle>
          <a:p/>
        </p:txBody>
      </p:sp>
      <p:sp>
        <p:nvSpPr>
          <p:cNvPr id="23" name="Shape 23"/>
          <p:cNvSpPr txBox="1"/>
          <p:nvPr>
            <p:ph idx="1" type="body"/>
          </p:nvPr>
        </p:nvSpPr>
        <p:spPr>
          <a:xfrm>
            <a:off x="457200" y="1297780"/>
            <a:ext cx="8229600" cy="3627900"/>
          </a:xfrm>
          <a:prstGeom prst="rect">
            <a:avLst/>
          </a:prstGeom>
          <a:noFill/>
          <a:ln>
            <a:noFill/>
          </a:ln>
        </p:spPr>
        <p:txBody>
          <a:bodyPr anchorCtr="0" anchor="t" bIns="91425" lIns="91425" rIns="91425" tIns="91425"/>
          <a:lstStyle>
            <a:lvl1pPr>
              <a:spcBef>
                <a:spcPts val="600"/>
              </a:spcBef>
              <a:buClr>
                <a:schemeClr val="dk2"/>
              </a:buClr>
              <a:buSzPct val="100000"/>
              <a:buFont typeface="Georgia"/>
              <a:defRPr sz="3000">
                <a:solidFill>
                  <a:schemeClr val="dk2"/>
                </a:solidFill>
                <a:latin typeface="Georgia"/>
                <a:ea typeface="Georgia"/>
                <a:cs typeface="Georgia"/>
                <a:sym typeface="Georgia"/>
              </a:defRPr>
            </a:lvl1pPr>
            <a:lvl2pPr>
              <a:spcBef>
                <a:spcPts val="480"/>
              </a:spcBef>
              <a:buClr>
                <a:schemeClr val="dk2"/>
              </a:buClr>
              <a:buSzPct val="100000"/>
              <a:buFont typeface="Georgia"/>
              <a:defRPr sz="2400">
                <a:solidFill>
                  <a:schemeClr val="dk2"/>
                </a:solidFill>
                <a:latin typeface="Georgia"/>
                <a:ea typeface="Georgia"/>
                <a:cs typeface="Georgia"/>
                <a:sym typeface="Georgia"/>
              </a:defRPr>
            </a:lvl2pPr>
            <a:lvl3pPr>
              <a:spcBef>
                <a:spcPts val="480"/>
              </a:spcBef>
              <a:buClr>
                <a:schemeClr val="dk2"/>
              </a:buClr>
              <a:buSzPct val="100000"/>
              <a:buFont typeface="Georgia"/>
              <a:defRPr sz="2400">
                <a:solidFill>
                  <a:schemeClr val="dk2"/>
                </a:solidFill>
                <a:latin typeface="Georgia"/>
                <a:ea typeface="Georgia"/>
                <a:cs typeface="Georgia"/>
                <a:sym typeface="Georgia"/>
              </a:defRPr>
            </a:lvl3pPr>
            <a:lvl4pPr>
              <a:spcBef>
                <a:spcPts val="360"/>
              </a:spcBef>
              <a:buClr>
                <a:schemeClr val="dk2"/>
              </a:buClr>
              <a:buSzPct val="100000"/>
              <a:buFont typeface="Georgia"/>
              <a:defRPr sz="1800">
                <a:solidFill>
                  <a:schemeClr val="dk2"/>
                </a:solidFill>
                <a:latin typeface="Georgia"/>
                <a:ea typeface="Georgia"/>
                <a:cs typeface="Georgia"/>
                <a:sym typeface="Georgia"/>
              </a:defRPr>
            </a:lvl4pPr>
            <a:lvl5pPr>
              <a:spcBef>
                <a:spcPts val="360"/>
              </a:spcBef>
              <a:buClr>
                <a:schemeClr val="dk2"/>
              </a:buClr>
              <a:buSzPct val="100000"/>
              <a:buFont typeface="Georgia"/>
              <a:defRPr sz="1800">
                <a:solidFill>
                  <a:schemeClr val="dk2"/>
                </a:solidFill>
                <a:latin typeface="Georgia"/>
                <a:ea typeface="Georgia"/>
                <a:cs typeface="Georgia"/>
                <a:sym typeface="Georgia"/>
              </a:defRPr>
            </a:lvl5pPr>
            <a:lvl6pPr>
              <a:spcBef>
                <a:spcPts val="360"/>
              </a:spcBef>
              <a:buClr>
                <a:schemeClr val="dk2"/>
              </a:buClr>
              <a:buSzPct val="100000"/>
              <a:buFont typeface="Georgia"/>
              <a:defRPr sz="1800">
                <a:solidFill>
                  <a:schemeClr val="dk2"/>
                </a:solidFill>
                <a:latin typeface="Georgia"/>
                <a:ea typeface="Georgia"/>
                <a:cs typeface="Georgia"/>
                <a:sym typeface="Georgia"/>
              </a:defRPr>
            </a:lvl6pPr>
            <a:lvl7pPr>
              <a:spcBef>
                <a:spcPts val="360"/>
              </a:spcBef>
              <a:buClr>
                <a:schemeClr val="dk2"/>
              </a:buClr>
              <a:buSzPct val="100000"/>
              <a:buFont typeface="Georgia"/>
              <a:defRPr sz="1800">
                <a:solidFill>
                  <a:schemeClr val="dk2"/>
                </a:solidFill>
                <a:latin typeface="Georgia"/>
                <a:ea typeface="Georgia"/>
                <a:cs typeface="Georgia"/>
                <a:sym typeface="Georgia"/>
              </a:defRPr>
            </a:lvl7pPr>
            <a:lvl8pPr>
              <a:spcBef>
                <a:spcPts val="360"/>
              </a:spcBef>
              <a:buClr>
                <a:schemeClr val="dk2"/>
              </a:buClr>
              <a:buSzPct val="100000"/>
              <a:buFont typeface="Georgia"/>
              <a:defRPr sz="1800">
                <a:solidFill>
                  <a:schemeClr val="dk2"/>
                </a:solidFill>
                <a:latin typeface="Georgia"/>
                <a:ea typeface="Georgia"/>
                <a:cs typeface="Georgia"/>
                <a:sym typeface="Georgia"/>
              </a:defRPr>
            </a:lvl8pPr>
            <a:lvl9pPr>
              <a:spcBef>
                <a:spcPts val="360"/>
              </a:spcBef>
              <a:buClr>
                <a:schemeClr val="dk2"/>
              </a:buClr>
              <a:buSzPct val="100000"/>
              <a:buFont typeface="Georgia"/>
              <a:defRPr sz="1800">
                <a:solidFill>
                  <a:schemeClr val="dk2"/>
                </a:solidFill>
                <a:latin typeface="Georgia"/>
                <a:ea typeface="Georgia"/>
                <a:cs typeface="Georgia"/>
                <a:sym typeface="Georgia"/>
              </a:defRPr>
            </a:lvl9pPr>
          </a:lstStyle>
          <a:p/>
        </p:txBody>
      </p:sp>
      <p:sp>
        <p:nvSpPr>
          <p:cNvPr id="24" name="Shape 24"/>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dk2"/>
                </a:solidFill>
                <a:latin typeface="Georgia"/>
                <a:ea typeface="Georgia"/>
                <a:cs typeface="Georgia"/>
                <a:sym typeface="Georgia"/>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ctrTitle"/>
          </p:nvPr>
        </p:nvSpPr>
        <p:spPr>
          <a:xfrm>
            <a:off x="685800" y="1739635"/>
            <a:ext cx="7772400" cy="1238099"/>
          </a:xfrm>
          <a:prstGeom prst="rect">
            <a:avLst/>
          </a:prstGeom>
        </p:spPr>
        <p:txBody>
          <a:bodyPr anchorCtr="0" anchor="b" bIns="91425" lIns="91425" rIns="91425" tIns="91425">
            <a:noAutofit/>
          </a:bodyPr>
          <a:lstStyle/>
          <a:p>
            <a:pPr rtl="0">
              <a:spcBef>
                <a:spcPts val="0"/>
              </a:spcBef>
              <a:buNone/>
            </a:pPr>
            <a:r>
              <a:rPr lang="en">
                <a:latin typeface="Arial"/>
                <a:ea typeface="Arial"/>
                <a:cs typeface="Arial"/>
                <a:sym typeface="Arial"/>
              </a:rPr>
              <a:t>Proposed </a:t>
            </a:r>
          </a:p>
          <a:p>
            <a:pPr>
              <a:spcBef>
                <a:spcPts val="0"/>
              </a:spcBef>
              <a:buNone/>
            </a:pPr>
            <a:r>
              <a:rPr lang="en">
                <a:latin typeface="Arial"/>
                <a:ea typeface="Arial"/>
                <a:cs typeface="Arial"/>
                <a:sym typeface="Arial"/>
              </a:rPr>
              <a:t>OSE Reuse Exploration</a:t>
            </a:r>
            <a:r>
              <a:rPr lang="en"/>
              <a:t>	</a:t>
            </a:r>
          </a:p>
        </p:txBody>
      </p:sp>
      <p:sp>
        <p:nvSpPr>
          <p:cNvPr id="112" name="Shape 112"/>
          <p:cNvSpPr txBox="1"/>
          <p:nvPr>
            <p:ph idx="1" type="subTitle"/>
          </p:nvPr>
        </p:nvSpPr>
        <p:spPr>
          <a:xfrm>
            <a:off x="685800" y="3086100"/>
            <a:ext cx="7772400" cy="661500"/>
          </a:xfrm>
          <a:prstGeom prst="rect">
            <a:avLst/>
          </a:prstGeom>
        </p:spPr>
        <p:txBody>
          <a:bodyPr anchorCtr="0" anchor="t" bIns="91425" lIns="91425" rIns="91425" tIns="91425">
            <a:noAutofit/>
          </a:bodyPr>
          <a:lstStyle/>
          <a:p>
            <a:pPr>
              <a:spcBef>
                <a:spcPts val="0"/>
              </a:spcBef>
              <a:buNone/>
            </a:pPr>
            <a:r>
              <a:rPr lang="en"/>
              <a:t>Employing Widely Available Re-Usable Items: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457200" y="155628"/>
            <a:ext cx="8229600" cy="1044599"/>
          </a:xfrm>
          <a:prstGeom prst="rect">
            <a:avLst/>
          </a:prstGeom>
        </p:spPr>
        <p:txBody>
          <a:bodyPr anchorCtr="0" anchor="b" bIns="91425" lIns="91425" rIns="91425" tIns="91425">
            <a:noAutofit/>
          </a:bodyPr>
          <a:lstStyle/>
          <a:p>
            <a:pPr>
              <a:spcBef>
                <a:spcPts val="0"/>
              </a:spcBef>
              <a:buNone/>
            </a:pPr>
            <a:r>
              <a:rPr lang="en">
                <a:latin typeface="Arial"/>
                <a:ea typeface="Arial"/>
                <a:cs typeface="Arial"/>
                <a:sym typeface="Arial"/>
              </a:rPr>
              <a:t>Some Very Common Items of Interest:	</a:t>
            </a:r>
          </a:p>
        </p:txBody>
      </p:sp>
      <p:sp>
        <p:nvSpPr>
          <p:cNvPr id="118" name="Shape 118"/>
          <p:cNvSpPr txBox="1"/>
          <p:nvPr>
            <p:ph idx="1" type="body"/>
          </p:nvPr>
        </p:nvSpPr>
        <p:spPr>
          <a:xfrm>
            <a:off x="457200" y="1297774"/>
            <a:ext cx="8229600" cy="4208399"/>
          </a:xfrm>
          <a:prstGeom prst="rect">
            <a:avLst/>
          </a:prstGeom>
        </p:spPr>
        <p:txBody>
          <a:bodyPr anchorCtr="0" anchor="t" bIns="91425" lIns="91425" rIns="91425" tIns="91425">
            <a:noAutofit/>
          </a:bodyPr>
          <a:lstStyle/>
          <a:p>
            <a:pPr rtl="0">
              <a:spcBef>
                <a:spcPts val="0"/>
              </a:spcBef>
              <a:buNone/>
            </a:pPr>
            <a:r>
              <a:rPr lang="en" sz="1800">
                <a:latin typeface="Verdana"/>
                <a:ea typeface="Verdana"/>
                <a:cs typeface="Verdana"/>
                <a:sym typeface="Verdana"/>
              </a:rPr>
              <a:t>Intro: Our throw away society is awash with useful items sitting around in junk yards, back yards, barns, etc.  Here are few of those items and suggested uses for the OSE sustainability efforts.</a:t>
            </a:r>
          </a:p>
          <a:p>
            <a:pPr indent="-317500" lvl="0" marL="457200" rtl="0">
              <a:spcBef>
                <a:spcPts val="0"/>
              </a:spcBef>
              <a:buClr>
                <a:schemeClr val="dk2"/>
              </a:buClr>
              <a:buSzPct val="100000"/>
              <a:buFont typeface="Verdana"/>
              <a:buChar char="●"/>
            </a:pPr>
            <a:r>
              <a:rPr lang="en" sz="1400">
                <a:latin typeface="Verdana"/>
                <a:ea typeface="Verdana"/>
                <a:cs typeface="Verdana"/>
                <a:sym typeface="Verdana"/>
              </a:rPr>
              <a:t>Pick Up Truck beds:</a:t>
            </a:r>
          </a:p>
          <a:p>
            <a:pPr indent="-317500" lvl="1" marL="914400" rtl="0">
              <a:spcBef>
                <a:spcPts val="0"/>
              </a:spcBef>
              <a:buClr>
                <a:schemeClr val="dk2"/>
              </a:buClr>
              <a:buSzPct val="100000"/>
              <a:buFont typeface="Verdana"/>
              <a:buChar char="○"/>
            </a:pPr>
            <a:r>
              <a:rPr lang="en" sz="1400">
                <a:latin typeface="Verdana"/>
                <a:ea typeface="Verdana"/>
                <a:cs typeface="Verdana"/>
                <a:sym typeface="Verdana"/>
              </a:rPr>
              <a:t>Very strong robust mobile platforms that can readily be repurposed into tow behind trailers.</a:t>
            </a:r>
          </a:p>
          <a:p>
            <a:pPr indent="-317500" lvl="1" marL="914400" rtl="0">
              <a:spcBef>
                <a:spcPts val="0"/>
              </a:spcBef>
              <a:buClr>
                <a:schemeClr val="dk2"/>
              </a:buClr>
              <a:buSzPct val="100000"/>
              <a:buFont typeface="Verdana"/>
              <a:buChar char="○"/>
            </a:pPr>
            <a:r>
              <a:rPr lang="en" sz="1400">
                <a:latin typeface="Verdana"/>
                <a:ea typeface="Verdana"/>
                <a:cs typeface="Verdana"/>
                <a:sym typeface="Verdana"/>
              </a:rPr>
              <a:t>I have one I want to experiment with as a mobile two axial solar trough tracker. </a:t>
            </a:r>
          </a:p>
          <a:p>
            <a:pPr indent="-317500" lvl="2" marL="1371600" rtl="0">
              <a:spcBef>
                <a:spcPts val="0"/>
              </a:spcBef>
              <a:buClr>
                <a:schemeClr val="dk2"/>
              </a:buClr>
              <a:buSzPct val="100000"/>
              <a:buFont typeface="Verdana"/>
              <a:buAutoNum type="arabicPeriod"/>
            </a:pPr>
            <a:r>
              <a:rPr lang="en" sz="1400">
                <a:latin typeface="Verdana"/>
                <a:ea typeface="Verdana"/>
                <a:cs typeface="Verdana"/>
                <a:sym typeface="Verdana"/>
              </a:rPr>
              <a:t>Details later.</a:t>
            </a:r>
          </a:p>
          <a:p>
            <a:pPr indent="-317500" lvl="0" marL="457200" rtl="0">
              <a:spcBef>
                <a:spcPts val="0"/>
              </a:spcBef>
              <a:buClr>
                <a:schemeClr val="dk2"/>
              </a:buClr>
              <a:buSzPct val="100000"/>
              <a:buFont typeface="Verdana"/>
              <a:buChar char="●"/>
            </a:pPr>
            <a:r>
              <a:rPr lang="en" sz="1400">
                <a:latin typeface="Verdana"/>
                <a:ea typeface="Verdana"/>
                <a:cs typeface="Verdana"/>
                <a:sym typeface="Verdana"/>
              </a:rPr>
              <a:t>“C” Band Satellite Dishes 3M :</a:t>
            </a:r>
          </a:p>
          <a:p>
            <a:pPr indent="-317500" lvl="1" marL="914400" rtl="0">
              <a:spcBef>
                <a:spcPts val="0"/>
              </a:spcBef>
              <a:buClr>
                <a:schemeClr val="dk2"/>
              </a:buClr>
              <a:buSzPct val="100000"/>
              <a:buFont typeface="Verdana"/>
              <a:buChar char="○"/>
            </a:pPr>
            <a:r>
              <a:rPr lang="en" sz="1400">
                <a:latin typeface="Verdana"/>
                <a:ea typeface="Verdana"/>
                <a:cs typeface="Verdana"/>
                <a:sym typeface="Verdana"/>
              </a:rPr>
              <a:t>These are wonderful solar collectors capable of generating enough heat to melt brick.</a:t>
            </a:r>
          </a:p>
          <a:p>
            <a:pPr indent="-317500" lvl="1" marL="914400" rtl="0">
              <a:spcBef>
                <a:spcPts val="0"/>
              </a:spcBef>
              <a:buClr>
                <a:schemeClr val="dk2"/>
              </a:buClr>
              <a:buSzPct val="100000"/>
              <a:buFont typeface="Verdana"/>
              <a:buChar char="○"/>
            </a:pPr>
            <a:r>
              <a:rPr lang="en" sz="1400">
                <a:latin typeface="Verdana"/>
                <a:ea typeface="Verdana"/>
                <a:cs typeface="Verdana"/>
                <a:sym typeface="Verdana"/>
              </a:rPr>
              <a:t>They come in a variety of sizes and materials, the larger being more useful. </a:t>
            </a:r>
          </a:p>
          <a:p>
            <a:pPr indent="-317500" lvl="1" marL="914400">
              <a:spcBef>
                <a:spcPts val="0"/>
              </a:spcBef>
              <a:buClr>
                <a:schemeClr val="dk2"/>
              </a:buClr>
              <a:buSzPct val="100000"/>
              <a:buFont typeface="Verdana"/>
              <a:buChar char="○"/>
            </a:pPr>
            <a:r>
              <a:rPr lang="en" sz="1400">
                <a:latin typeface="Verdana"/>
                <a:ea typeface="Verdana"/>
                <a:cs typeface="Verdana"/>
                <a:sym typeface="Verdana"/>
              </a:rPr>
              <a:t>My goal is to make them into two axial solar thermal collectors. I have qty(4) 3 meter dishes, that’s 12kW raw solar input.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457200" y="155628"/>
            <a:ext cx="8229600" cy="1044599"/>
          </a:xfrm>
          <a:prstGeom prst="rect">
            <a:avLst/>
          </a:prstGeom>
        </p:spPr>
        <p:txBody>
          <a:bodyPr anchorCtr="0" anchor="b" bIns="91425" lIns="91425" rIns="91425" tIns="91425">
            <a:noAutofit/>
          </a:bodyPr>
          <a:lstStyle/>
          <a:p>
            <a:pPr>
              <a:spcBef>
                <a:spcPts val="0"/>
              </a:spcBef>
              <a:buNone/>
            </a:pPr>
            <a:r>
              <a:rPr lang="en" sz="3600">
                <a:latin typeface="Arial"/>
                <a:ea typeface="Arial"/>
                <a:cs typeface="Arial"/>
                <a:sym typeface="Arial"/>
              </a:rPr>
              <a:t>Common Items Cont’d	</a:t>
            </a:r>
          </a:p>
        </p:txBody>
      </p:sp>
      <p:sp>
        <p:nvSpPr>
          <p:cNvPr id="124" name="Shape 124"/>
          <p:cNvSpPr txBox="1"/>
          <p:nvPr>
            <p:ph idx="1" type="body"/>
          </p:nvPr>
        </p:nvSpPr>
        <p:spPr>
          <a:xfrm>
            <a:off x="457200" y="1297780"/>
            <a:ext cx="8229600" cy="3627900"/>
          </a:xfrm>
          <a:prstGeom prst="rect">
            <a:avLst/>
          </a:prstGeom>
        </p:spPr>
        <p:txBody>
          <a:bodyPr anchorCtr="0" anchor="t" bIns="91425" lIns="91425" rIns="91425" tIns="91425">
            <a:noAutofit/>
          </a:bodyPr>
          <a:lstStyle/>
          <a:p>
            <a:pPr indent="-317500" lvl="0" marL="457200" rtl="0">
              <a:spcBef>
                <a:spcPts val="0"/>
              </a:spcBef>
              <a:buClr>
                <a:schemeClr val="dk2"/>
              </a:buClr>
              <a:buSzPct val="100000"/>
              <a:buFont typeface="Arial"/>
              <a:buChar char="●"/>
            </a:pPr>
            <a:r>
              <a:rPr lang="en" sz="1400">
                <a:latin typeface="Verdana"/>
                <a:ea typeface="Verdana"/>
                <a:cs typeface="Verdana"/>
                <a:sym typeface="Verdana"/>
              </a:rPr>
              <a:t>55 gal drums </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The Plastic variety can be used for:</a:t>
            </a:r>
          </a:p>
          <a:p>
            <a:pPr indent="-317500" lvl="2" marL="1371600" rtl="0">
              <a:spcBef>
                <a:spcPts val="0"/>
              </a:spcBef>
              <a:buClr>
                <a:schemeClr val="dk2"/>
              </a:buClr>
              <a:buSzPct val="100000"/>
              <a:buFont typeface="Wingdings"/>
              <a:buChar char="§"/>
            </a:pPr>
            <a:r>
              <a:rPr lang="en" sz="1400">
                <a:latin typeface="Verdana"/>
                <a:ea typeface="Verdana"/>
                <a:cs typeface="Verdana"/>
                <a:sym typeface="Verdana"/>
              </a:rPr>
              <a:t>Rain Water collection</a:t>
            </a:r>
          </a:p>
          <a:p>
            <a:pPr indent="-317500" lvl="2" marL="1371600" rtl="0">
              <a:spcBef>
                <a:spcPts val="0"/>
              </a:spcBef>
              <a:buClr>
                <a:schemeClr val="dk2"/>
              </a:buClr>
              <a:buSzPct val="100000"/>
              <a:buFont typeface="Wingdings"/>
              <a:buChar char="§"/>
            </a:pPr>
            <a:r>
              <a:rPr lang="en" sz="1400">
                <a:latin typeface="Verdana"/>
                <a:ea typeface="Verdana"/>
                <a:cs typeface="Verdana"/>
                <a:sym typeface="Verdana"/>
              </a:rPr>
              <a:t>Grain storage</a:t>
            </a:r>
          </a:p>
          <a:p>
            <a:pPr indent="-317500" lvl="2" marL="1371600" rtl="0">
              <a:spcBef>
                <a:spcPts val="0"/>
              </a:spcBef>
              <a:buClr>
                <a:schemeClr val="dk2"/>
              </a:buClr>
              <a:buSzPct val="100000"/>
              <a:buFont typeface="Wingdings"/>
              <a:buChar char="§"/>
            </a:pPr>
            <a:r>
              <a:rPr lang="en" sz="1400">
                <a:latin typeface="Verdana"/>
                <a:ea typeface="Verdana"/>
                <a:cs typeface="Verdana"/>
                <a:sym typeface="Verdana"/>
              </a:rPr>
              <a:t>They have NPT 2” pipe thread so PVC connections can easily be made.</a:t>
            </a:r>
          </a:p>
          <a:p>
            <a:pPr indent="-317500" lvl="2" marL="1371600" rtl="0">
              <a:spcBef>
                <a:spcPts val="0"/>
              </a:spcBef>
              <a:buClr>
                <a:schemeClr val="dk2"/>
              </a:buClr>
              <a:buSzPct val="100000"/>
              <a:buFont typeface="Wingdings"/>
              <a:buChar char="§"/>
            </a:pPr>
            <a:r>
              <a:rPr lang="en" sz="1400">
                <a:latin typeface="Verdana"/>
                <a:ea typeface="Verdana"/>
                <a:cs typeface="Verdana"/>
                <a:sym typeface="Verdana"/>
              </a:rPr>
              <a:t>Are mobile even when filled with water ~ 473 lbs. Two guys and a hand truck can move one.</a:t>
            </a:r>
          </a:p>
          <a:p>
            <a:pPr indent="-317500" lvl="2" marL="1371600" rtl="0">
              <a:spcBef>
                <a:spcPts val="0"/>
              </a:spcBef>
              <a:buClr>
                <a:schemeClr val="dk2"/>
              </a:buClr>
              <a:buSzPct val="100000"/>
              <a:buFont typeface="Wingdings"/>
              <a:buChar char="§"/>
            </a:pPr>
            <a:r>
              <a:rPr lang="en" sz="1400">
                <a:latin typeface="Verdana"/>
                <a:ea typeface="Verdana"/>
                <a:cs typeface="Verdana"/>
                <a:sym typeface="Verdana"/>
              </a:rPr>
              <a:t>Can be obtained from food processors for $5.00 - $10.00 a pc.</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The Steel variety can be used for:</a:t>
            </a:r>
          </a:p>
          <a:p>
            <a:pPr indent="-317500" lvl="2" marL="1371600" rtl="0">
              <a:spcBef>
                <a:spcPts val="0"/>
              </a:spcBef>
              <a:buClr>
                <a:schemeClr val="dk2"/>
              </a:buClr>
              <a:buSzPct val="100000"/>
              <a:buFont typeface="Wingdings"/>
              <a:buChar char="§"/>
            </a:pPr>
            <a:r>
              <a:rPr lang="en" sz="1400">
                <a:latin typeface="Verdana"/>
                <a:ea typeface="Verdana"/>
                <a:cs typeface="Verdana"/>
                <a:sym typeface="Verdana"/>
              </a:rPr>
              <a:t>Storing fuel</a:t>
            </a:r>
          </a:p>
          <a:p>
            <a:pPr indent="-317500" lvl="3" marL="1828800" rtl="0">
              <a:spcBef>
                <a:spcPts val="0"/>
              </a:spcBef>
              <a:buClr>
                <a:schemeClr val="dk2"/>
              </a:buClr>
              <a:buSzPct val="100000"/>
              <a:buFont typeface="Arial"/>
              <a:buChar char="●"/>
            </a:pPr>
            <a:r>
              <a:rPr lang="en" sz="1400">
                <a:latin typeface="Verdana"/>
                <a:ea typeface="Verdana"/>
                <a:cs typeface="Verdana"/>
                <a:sym typeface="Verdana"/>
              </a:rPr>
              <a:t>bio</a:t>
            </a:r>
          </a:p>
          <a:p>
            <a:pPr indent="-317500" lvl="3" marL="1828800" rtl="0">
              <a:spcBef>
                <a:spcPts val="0"/>
              </a:spcBef>
              <a:buClr>
                <a:schemeClr val="dk2"/>
              </a:buClr>
              <a:buSzPct val="100000"/>
              <a:buFont typeface="Arial"/>
              <a:buChar char="●"/>
            </a:pPr>
            <a:r>
              <a:rPr lang="en" sz="1400">
                <a:latin typeface="Verdana"/>
                <a:ea typeface="Verdana"/>
                <a:cs typeface="Verdana"/>
                <a:sym typeface="Verdana"/>
              </a:rPr>
              <a:t>petrol</a:t>
            </a:r>
          </a:p>
          <a:p>
            <a:pPr indent="-317500" lvl="3" marL="1828800" rtl="0">
              <a:spcBef>
                <a:spcPts val="0"/>
              </a:spcBef>
              <a:buClr>
                <a:schemeClr val="dk2"/>
              </a:buClr>
              <a:buSzPct val="100000"/>
              <a:buFont typeface="Arial"/>
              <a:buChar char="●"/>
            </a:pPr>
            <a:r>
              <a:rPr lang="en" sz="1400">
                <a:latin typeface="Verdana"/>
                <a:ea typeface="Verdana"/>
                <a:cs typeface="Verdana"/>
                <a:sym typeface="Verdana"/>
              </a:rPr>
              <a:t>oil for lubrication</a:t>
            </a:r>
          </a:p>
          <a:p>
            <a:pPr indent="-317500" lvl="3" marL="1828800" rtl="0">
              <a:spcBef>
                <a:spcPts val="0"/>
              </a:spcBef>
              <a:buClr>
                <a:schemeClr val="dk2"/>
              </a:buClr>
              <a:buSzPct val="100000"/>
              <a:buFont typeface="Arial"/>
              <a:buChar char="●"/>
            </a:pPr>
            <a:r>
              <a:rPr lang="en" sz="1400">
                <a:latin typeface="Verdana"/>
                <a:ea typeface="Verdana"/>
                <a:cs typeface="Verdana"/>
                <a:sym typeface="Verdana"/>
              </a:rPr>
              <a:t>cooking oil</a:t>
            </a:r>
          </a:p>
          <a:p>
            <a:pPr indent="-317500" lvl="2" marL="1371600" rtl="0">
              <a:spcBef>
                <a:spcPts val="0"/>
              </a:spcBef>
              <a:buClr>
                <a:schemeClr val="dk2"/>
              </a:buClr>
              <a:buSzPct val="100000"/>
              <a:buFont typeface="Wingdings"/>
              <a:buChar char="§"/>
            </a:pPr>
            <a:r>
              <a:rPr lang="en" sz="1400">
                <a:latin typeface="Verdana"/>
                <a:ea typeface="Verdana"/>
                <a:cs typeface="Verdana"/>
                <a:sym typeface="Verdana"/>
              </a:rPr>
              <a:t>Can be modified into fuel tanks via the threaded openings.</a:t>
            </a:r>
          </a:p>
          <a:p>
            <a:pPr indent="-317500" lvl="2" marL="1371600">
              <a:spcBef>
                <a:spcPts val="0"/>
              </a:spcBef>
              <a:buClr>
                <a:schemeClr val="dk2"/>
              </a:buClr>
              <a:buSzPct val="100000"/>
              <a:buFont typeface="Wingdings"/>
              <a:buChar char="§"/>
            </a:pPr>
            <a:r>
              <a:rPr lang="en" sz="1400">
                <a:latin typeface="Verdana"/>
                <a:ea typeface="Verdana"/>
                <a:cs typeface="Verdana"/>
                <a:sym typeface="Verdana"/>
              </a:rPr>
              <a:t>I plan to do experiment and turn a few into solar trough collectors.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457200" y="155628"/>
            <a:ext cx="8229600" cy="1044599"/>
          </a:xfrm>
          <a:prstGeom prst="rect">
            <a:avLst/>
          </a:prstGeom>
        </p:spPr>
        <p:txBody>
          <a:bodyPr anchorCtr="0" anchor="b" bIns="91425" lIns="91425" rIns="91425" tIns="91425">
            <a:noAutofit/>
          </a:bodyPr>
          <a:lstStyle/>
          <a:p>
            <a:pPr>
              <a:spcBef>
                <a:spcPts val="0"/>
              </a:spcBef>
              <a:buNone/>
            </a:pPr>
            <a:r>
              <a:rPr lang="en" sz="3600">
                <a:latin typeface="Arial"/>
                <a:ea typeface="Arial"/>
                <a:cs typeface="Arial"/>
                <a:sym typeface="Arial"/>
              </a:rPr>
              <a:t>Common Items Cont’d	</a:t>
            </a:r>
          </a:p>
        </p:txBody>
      </p:sp>
      <p:sp>
        <p:nvSpPr>
          <p:cNvPr id="130" name="Shape 130"/>
          <p:cNvSpPr txBox="1"/>
          <p:nvPr>
            <p:ph idx="1" type="body"/>
          </p:nvPr>
        </p:nvSpPr>
        <p:spPr>
          <a:xfrm>
            <a:off x="457200" y="1297780"/>
            <a:ext cx="8229600" cy="3627900"/>
          </a:xfrm>
          <a:prstGeom prst="rect">
            <a:avLst/>
          </a:prstGeom>
        </p:spPr>
        <p:txBody>
          <a:bodyPr anchorCtr="0" anchor="t" bIns="91425" lIns="91425" rIns="91425" tIns="91425">
            <a:noAutofit/>
          </a:bodyPr>
          <a:lstStyle/>
          <a:p>
            <a:pPr indent="-317500" lvl="0" marL="457200" rtl="0">
              <a:spcBef>
                <a:spcPts val="0"/>
              </a:spcBef>
              <a:buClr>
                <a:schemeClr val="dk2"/>
              </a:buClr>
              <a:buSzPct val="100000"/>
              <a:buFont typeface="Arial"/>
              <a:buChar char="●"/>
            </a:pPr>
            <a:r>
              <a:rPr lang="en" sz="1400">
                <a:latin typeface="Verdana"/>
                <a:ea typeface="Verdana"/>
                <a:cs typeface="Verdana"/>
                <a:sym typeface="Verdana"/>
              </a:rPr>
              <a:t>250/275 gal IBC Totes (Bulk Water Tanks)</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Are used for Aquaponics Tanks</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Purchased mine for $50.00 per unit.</a:t>
            </a:r>
          </a:p>
          <a:p>
            <a:pPr indent="-317500" lvl="0" marL="457200" rtl="0">
              <a:spcBef>
                <a:spcPts val="0"/>
              </a:spcBef>
              <a:buClr>
                <a:schemeClr val="dk2"/>
              </a:buClr>
              <a:buSzPct val="100000"/>
              <a:buFont typeface="Arial"/>
              <a:buChar char="●"/>
            </a:pPr>
            <a:r>
              <a:rPr lang="en" sz="1400">
                <a:latin typeface="Verdana"/>
                <a:ea typeface="Verdana"/>
                <a:cs typeface="Verdana"/>
                <a:sym typeface="Verdana"/>
              </a:rPr>
              <a:t>Discarded Ornamental Iron  </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Myriad of mild steel structural uses with the help of a welding machine and cutting torch.</a:t>
            </a:r>
          </a:p>
          <a:p>
            <a:pPr indent="-317500" lvl="0" marL="457200" rtl="0">
              <a:spcBef>
                <a:spcPts val="0"/>
              </a:spcBef>
              <a:buClr>
                <a:schemeClr val="dk2"/>
              </a:buClr>
              <a:buSzPct val="100000"/>
              <a:buFont typeface="Arial"/>
              <a:buChar char="●"/>
            </a:pPr>
            <a:r>
              <a:rPr lang="en" sz="1400">
                <a:latin typeface="Verdana"/>
                <a:ea typeface="Verdana"/>
                <a:cs typeface="Verdana"/>
                <a:sym typeface="Verdana"/>
              </a:rPr>
              <a:t>Car / Truck Alternators</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Bosch built units internals are very robust and typically only need a charge controller replacement.  Suitable diode rectifier circuitry could easily be designed and constructed by most techies. </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Are belt driven and are easily integrated into mechanical driven power applications.</a:t>
            </a:r>
          </a:p>
          <a:p>
            <a:pPr lvl="0" rtl="0">
              <a:spcBef>
                <a:spcPts val="0"/>
              </a:spcBef>
              <a:buNone/>
            </a:pPr>
            <a:r>
              <a:t/>
            </a:r>
            <a:endParaRPr sz="1400">
              <a:latin typeface="Verdana"/>
              <a:ea typeface="Verdana"/>
              <a:cs typeface="Verdana"/>
              <a:sym typeface="Verdana"/>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title"/>
          </p:nvPr>
        </p:nvSpPr>
        <p:spPr>
          <a:xfrm>
            <a:off x="457200" y="155628"/>
            <a:ext cx="8229600" cy="1044599"/>
          </a:xfrm>
          <a:prstGeom prst="rect">
            <a:avLst/>
          </a:prstGeom>
        </p:spPr>
        <p:txBody>
          <a:bodyPr anchorCtr="0" anchor="b" bIns="91425" lIns="91425" rIns="91425" tIns="91425">
            <a:noAutofit/>
          </a:bodyPr>
          <a:lstStyle/>
          <a:p>
            <a:pPr>
              <a:spcBef>
                <a:spcPts val="0"/>
              </a:spcBef>
              <a:buNone/>
            </a:pPr>
            <a:r>
              <a:rPr lang="en" sz="3600">
                <a:latin typeface="Arial"/>
                <a:ea typeface="Arial"/>
                <a:cs typeface="Arial"/>
                <a:sym typeface="Arial"/>
              </a:rPr>
              <a:t>Conclusion:</a:t>
            </a:r>
          </a:p>
        </p:txBody>
      </p:sp>
      <p:sp>
        <p:nvSpPr>
          <p:cNvPr id="136" name="Shape 136"/>
          <p:cNvSpPr txBox="1"/>
          <p:nvPr>
            <p:ph idx="1" type="body"/>
          </p:nvPr>
        </p:nvSpPr>
        <p:spPr>
          <a:xfrm>
            <a:off x="457200" y="1297780"/>
            <a:ext cx="8229600" cy="3627900"/>
          </a:xfrm>
          <a:prstGeom prst="rect">
            <a:avLst/>
          </a:prstGeom>
        </p:spPr>
        <p:txBody>
          <a:bodyPr anchorCtr="0" anchor="t" bIns="91425" lIns="91425" rIns="91425" tIns="91425">
            <a:noAutofit/>
          </a:bodyPr>
          <a:lstStyle/>
          <a:p>
            <a:pPr rtl="0">
              <a:spcBef>
                <a:spcPts val="0"/>
              </a:spcBef>
              <a:buNone/>
            </a:pPr>
            <a:r>
              <a:rPr lang="en" sz="1400">
                <a:latin typeface="Verdana"/>
                <a:ea typeface="Verdana"/>
                <a:cs typeface="Verdana"/>
                <a:sym typeface="Verdana"/>
              </a:rPr>
              <a:t>These are but a few extremely common items that literally litter the countryside.  They are cheap, strong, easily modified and can be found in most places.  And anyone mechanically inclined has plenty of experience with them. </a:t>
            </a:r>
          </a:p>
          <a:p>
            <a:pPr rtl="0">
              <a:spcBef>
                <a:spcPts val="0"/>
              </a:spcBef>
              <a:buNone/>
            </a:pPr>
            <a:r>
              <a:rPr lang="en" sz="1400">
                <a:latin typeface="Verdana"/>
                <a:ea typeface="Verdana"/>
                <a:cs typeface="Verdana"/>
                <a:sym typeface="Verdana"/>
              </a:rPr>
              <a:t>By using commonly discarded useful items, costs can be reduced and build times reduced.  Indentifying reusable items of high value and integrating their myriad uses into the OSE model will be a win / win..</a:t>
            </a:r>
          </a:p>
          <a:p>
            <a:pPr rtl="0">
              <a:spcBef>
                <a:spcPts val="0"/>
              </a:spcBef>
              <a:buNone/>
            </a:pPr>
            <a:r>
              <a:rPr i="1" lang="en" sz="1400">
                <a:latin typeface="Verdana"/>
                <a:ea typeface="Verdana"/>
                <a:cs typeface="Verdana"/>
                <a:sym typeface="Verdana"/>
              </a:rPr>
              <a:t>I look forward to other suggestions to this list.</a:t>
            </a:r>
          </a:p>
          <a:p>
            <a:pPr rtl="0">
              <a:spcBef>
                <a:spcPts val="0"/>
              </a:spcBef>
              <a:buNone/>
            </a:pPr>
            <a:r>
              <a:t/>
            </a:r>
            <a:endParaRPr sz="1400">
              <a:latin typeface="Verdana"/>
              <a:ea typeface="Verdana"/>
              <a:cs typeface="Verdana"/>
              <a:sym typeface="Verdana"/>
            </a:endParaRPr>
          </a:p>
          <a:p>
            <a:pPr>
              <a:spcBef>
                <a:spcPts val="0"/>
              </a:spcBef>
              <a:buNone/>
            </a:pPr>
            <a:r>
              <a:t/>
            </a:r>
            <a:endParaRPr sz="1400">
              <a:latin typeface="Verdana"/>
              <a:ea typeface="Verdana"/>
              <a:cs typeface="Verdana"/>
              <a:sym typeface="Verdana"/>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ketched">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